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5.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6.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7.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8.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10.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11.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theme/theme12.xml" ContentType="application/vnd.openxmlformats-officedocument.theme+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9" r:id="rId5"/>
    <p:sldMasterId id="2147484095" r:id="rId6"/>
    <p:sldMasterId id="2147484132" r:id="rId7"/>
    <p:sldMasterId id="2147484149" r:id="rId8"/>
    <p:sldMasterId id="2147484185" r:id="rId9"/>
    <p:sldMasterId id="2147484286" r:id="rId10"/>
    <p:sldMasterId id="2147484332" r:id="rId11"/>
    <p:sldMasterId id="2147484376" r:id="rId12"/>
    <p:sldMasterId id="2147484426" r:id="rId13"/>
    <p:sldMasterId id="2147484452" r:id="rId14"/>
    <p:sldMasterId id="2147484498" r:id="rId15"/>
    <p:sldMasterId id="2147484524" r:id="rId16"/>
    <p:sldMasterId id="2147484614" r:id="rId17"/>
  </p:sldMasterIdLst>
  <p:notesMasterIdLst>
    <p:notesMasterId r:id="rId20"/>
  </p:notesMasterIdLst>
  <p:handoutMasterIdLst>
    <p:handoutMasterId r:id="rId21"/>
  </p:handoutMasterIdLst>
  <p:sldIdLst>
    <p:sldId id="2147479362" r:id="rId18"/>
    <p:sldId id="2147479391" r:id="rId19"/>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ow is AI changing the future of work?" id="{E6CE0815-51A3-3940-9B54-66D9AA9B1A26}">
          <p14:sldIdLst>
            <p14:sldId id="2147479362"/>
            <p14:sldId id="2147479391"/>
          </p14:sldIdLst>
        </p14:section>
      </p14:sectionLst>
    </p:ext>
    <p:ext uri="{EFAFB233-063F-42B5-8137-9DF3F51BA10A}">
      <p15:sldGuideLst xmlns:p15="http://schemas.microsoft.com/office/powerpoint/2012/main">
        <p15:guide id="1" orient="horz" pos="3552" userDrawn="1">
          <p15:clr>
            <a:srgbClr val="A4A3A4"/>
          </p15:clr>
        </p15:guide>
        <p15:guide id="2" pos="225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ABB457-674E-BD41-C58B-5223768A74F5}" name="Guest User" initials="GU" userId="S::urn:spo:anon#ccef4dbe9ab3513e400256c4154af596b73626053f2dd175e6c366a24fd3dff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phanie Werner" initials="SW" lastIdx="4" clrIdx="0">
    <p:extLst>
      <p:ext uri="{19B8F6BF-5375-455C-9EA6-DF929625EA0E}">
        <p15:presenceInfo xmlns:p15="http://schemas.microsoft.com/office/powerpoint/2012/main" userId="S::stephanie.werner@i4cp.com::fb8ec1b0-93ad-4ed6-8791-30d146a732e7" providerId="AD"/>
      </p:ext>
    </p:extLst>
  </p:cmAuthor>
  <p:cmAuthor id="2" name="Madeline Borkin" initials="MB" lastIdx="32" clrIdx="1">
    <p:extLst>
      <p:ext uri="{19B8F6BF-5375-455C-9EA6-DF929625EA0E}">
        <p15:presenceInfo xmlns:p15="http://schemas.microsoft.com/office/powerpoint/2012/main" userId="S::Madeline.Borkin@i4cp.com::db434bb2-e64f-4a70-a3df-cf40f4774c3f" providerId="AD"/>
      </p:ext>
    </p:extLst>
  </p:cmAuthor>
  <p:cmAuthor id="3" name="Erik Samdahl" initials="ES" lastIdx="6" clrIdx="2">
    <p:extLst>
      <p:ext uri="{19B8F6BF-5375-455C-9EA6-DF929625EA0E}">
        <p15:presenceInfo xmlns:p15="http://schemas.microsoft.com/office/powerpoint/2012/main" userId="S::Erik.Samdahl@i4cp.com::0f6f553a-7a9d-43dd-bd7a-6ea84c13eeb1" providerId="AD"/>
      </p:ext>
    </p:extLst>
  </p:cmAuthor>
  <p:cmAuthor id="4" name="Sylvet Malaki" initials="SM" lastIdx="2" clrIdx="3">
    <p:extLst>
      <p:ext uri="{19B8F6BF-5375-455C-9EA6-DF929625EA0E}">
        <p15:presenceInfo xmlns:p15="http://schemas.microsoft.com/office/powerpoint/2012/main" userId="483658e16edd698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8E"/>
    <a:srgbClr val="E2F7FF"/>
    <a:srgbClr val="FFF8E0"/>
    <a:srgbClr val="FFFFFF"/>
    <a:srgbClr val="97D0EB"/>
    <a:srgbClr val="393939"/>
    <a:srgbClr val="00020E"/>
    <a:srgbClr val="00B6F6"/>
    <a:srgbClr val="00738E"/>
    <a:srgbClr val="0082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49634E-60FC-CE4C-B27F-4F503125F235}" v="94" dt="2023-11-08T17:14:02.4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46"/>
    <p:restoredTop sz="76518"/>
  </p:normalViewPr>
  <p:slideViewPr>
    <p:cSldViewPr snapToGrid="0">
      <p:cViewPr varScale="1">
        <p:scale>
          <a:sx n="87" d="100"/>
          <a:sy n="87" d="100"/>
        </p:scale>
        <p:origin x="942" y="60"/>
      </p:cViewPr>
      <p:guideLst>
        <p:guide orient="horz" pos="3552"/>
        <p:guide pos="2256"/>
      </p:guideLst>
    </p:cSldViewPr>
  </p:slideViewPr>
  <p:notesTextViewPr>
    <p:cViewPr>
      <p:scale>
        <a:sx n="1" d="1"/>
        <a:sy n="1" d="1"/>
      </p:scale>
      <p:origin x="0" y="0"/>
    </p:cViewPr>
  </p:notesTextViewPr>
  <p:sorterViewPr>
    <p:cViewPr>
      <p:scale>
        <a:sx n="70" d="100"/>
        <a:sy n="7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Master" Target="slideMasters/slideMaster9.xml"/><Relationship Id="rId18" Type="http://schemas.openxmlformats.org/officeDocument/2006/relationships/slide" Target="slides/slide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theme" Target="theme/theme1.xml"/><Relationship Id="rId20" Type="http://schemas.openxmlformats.org/officeDocument/2006/relationships/notesMaster" Target="notesMasters/notesMaster1.xml"/><Relationship Id="rId16" Type="http://schemas.openxmlformats.org/officeDocument/2006/relationships/slideMaster" Target="slideMasters/slideMaster1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Master" Target="slideMasters/slideMaster6.xml"/><Relationship Id="rId19" Type="http://schemas.openxmlformats.org/officeDocument/2006/relationships/slide" Target="slides/slide2.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39" tIns="46219" rIns="92439" bIns="46219"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39" tIns="46219" rIns="92439" bIns="46219" rtlCol="0"/>
          <a:lstStyle>
            <a:lvl1pPr algn="r">
              <a:defRPr sz="1200"/>
            </a:lvl1pPr>
          </a:lstStyle>
          <a:p>
            <a:fld id="{204E774C-23CA-45D4-995A-846B4793669A}" type="datetimeFigureOut">
              <a:rPr lang="en-US" smtClean="0"/>
              <a:t>1/5/2024</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39" tIns="46219" rIns="92439" bIns="46219"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39" tIns="46219" rIns="92439" bIns="46219" rtlCol="0" anchor="b"/>
          <a:lstStyle>
            <a:lvl1pPr algn="r">
              <a:defRPr sz="1200"/>
            </a:lvl1pPr>
          </a:lstStyle>
          <a:p>
            <a:fld id="{49279DA6-D5E5-4C92-9C29-CE4A6556782B}" type="slidenum">
              <a:rPr lang="en-US" smtClean="0"/>
              <a:t>‹#›</a:t>
            </a:fld>
            <a:endParaRPr lang="en-US"/>
          </a:p>
        </p:txBody>
      </p:sp>
    </p:spTree>
    <p:extLst>
      <p:ext uri="{BB962C8B-B14F-4D97-AF65-F5344CB8AC3E}">
        <p14:creationId xmlns:p14="http://schemas.microsoft.com/office/powerpoint/2010/main" val="3363224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39" tIns="46219" rIns="92439" bIns="46219"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39" tIns="46219" rIns="92439" bIns="46219" rtlCol="0"/>
          <a:lstStyle>
            <a:lvl1pPr algn="r">
              <a:defRPr sz="1200"/>
            </a:lvl1pPr>
          </a:lstStyle>
          <a:p>
            <a:fld id="{555E93B7-4E83-44C4-8B9E-D0F331E4E5FC}" type="datetimeFigureOut">
              <a:rPr lang="en-US" smtClean="0"/>
              <a:t>1/5/2024</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39" tIns="46219" rIns="92439" bIns="46219"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39" tIns="46219" rIns="92439" bIns="4621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39" tIns="46219" rIns="92439" bIns="4621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39" tIns="46219" rIns="92439" bIns="46219" rtlCol="0" anchor="b"/>
          <a:lstStyle>
            <a:lvl1pPr algn="r">
              <a:defRPr sz="1200"/>
            </a:lvl1pPr>
          </a:lstStyle>
          <a:p>
            <a:fld id="{475FF23B-4315-4118-8DBE-06C88DDBEA4E}" type="slidenum">
              <a:rPr lang="en-US" smtClean="0"/>
              <a:t>‹#›</a:t>
            </a:fld>
            <a:endParaRPr lang="en-US"/>
          </a:p>
        </p:txBody>
      </p:sp>
    </p:spTree>
    <p:extLst>
      <p:ext uri="{BB962C8B-B14F-4D97-AF65-F5344CB8AC3E}">
        <p14:creationId xmlns:p14="http://schemas.microsoft.com/office/powerpoint/2010/main" val="1343871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dirty="0">
                <a:solidFill>
                  <a:srgbClr val="333333"/>
                </a:solidFill>
                <a:effectLst/>
                <a:latin typeface="Open Sans" panose="020B0606030504020204" pitchFamily="34" charset="0"/>
              </a:rPr>
              <a:t>Generative AI systems are natural language processing tools that can generate new content—text, music, images, video—in response to user prompts. It provides the statistically most likely next piece of data based on what it’s learned from what already exists online. Next word, next pixel, next musical note, etc.</a:t>
            </a:r>
          </a:p>
          <a:p>
            <a:endParaRPr lang="en-US" b="0" i="0" dirty="0">
              <a:solidFill>
                <a:srgbClr val="333333"/>
              </a:solidFill>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How Generative AI Differs from Other Forms of AI</a:t>
            </a:r>
          </a:p>
          <a:p>
            <a:pPr fontAlgn="t"/>
            <a:endParaRPr lang="en-US" b="1" dirty="0">
              <a:solidFill>
                <a:srgbClr val="333333"/>
              </a:solidFill>
              <a:effectLst/>
            </a:endParaRPr>
          </a:p>
          <a:p>
            <a:pPr marL="171450" indent="-171450" fontAlgn="t">
              <a:buFont typeface="Arial" panose="020B0604020202020204" pitchFamily="34" charset="0"/>
              <a:buChar char="•"/>
            </a:pPr>
            <a:r>
              <a:rPr lang="en-US" b="1" dirty="0">
                <a:solidFill>
                  <a:srgbClr val="333333"/>
                </a:solidFill>
                <a:effectLst/>
              </a:rPr>
              <a:t>Artificial Intelligence</a:t>
            </a:r>
            <a:r>
              <a:rPr lang="en-US" dirty="0">
                <a:solidFill>
                  <a:srgbClr val="333333"/>
                </a:solidFill>
                <a:effectLst/>
              </a:rPr>
              <a:t> is a broad category.</a:t>
            </a:r>
          </a:p>
          <a:p>
            <a:pPr marL="171450" indent="-171450" fontAlgn="t">
              <a:buFont typeface="Arial" panose="020B0604020202020204" pitchFamily="34" charset="0"/>
              <a:buChar char="•"/>
            </a:pPr>
            <a:r>
              <a:rPr lang="en-US" b="1" dirty="0">
                <a:solidFill>
                  <a:srgbClr val="333333"/>
                </a:solidFill>
                <a:effectLst/>
              </a:rPr>
              <a:t>Machine Learning</a:t>
            </a:r>
            <a:r>
              <a:rPr lang="en-US" dirty="0">
                <a:solidFill>
                  <a:srgbClr val="333333"/>
                </a:solidFill>
                <a:effectLst/>
              </a:rPr>
              <a:t> is one form of Artificial Intelligence.</a:t>
            </a:r>
          </a:p>
          <a:p>
            <a:pPr marL="171450" indent="-171450" fontAlgn="t">
              <a:buFont typeface="Arial" panose="020B0604020202020204" pitchFamily="34" charset="0"/>
              <a:buChar char="•"/>
            </a:pPr>
            <a:r>
              <a:rPr lang="en-US" b="1" dirty="0">
                <a:solidFill>
                  <a:srgbClr val="333333"/>
                </a:solidFill>
                <a:effectLst/>
              </a:rPr>
              <a:t>Deep Learning</a:t>
            </a:r>
            <a:r>
              <a:rPr lang="en-US" dirty="0">
                <a:solidFill>
                  <a:srgbClr val="333333"/>
                </a:solidFill>
                <a:effectLst/>
              </a:rPr>
              <a:t> is one form of Machine Learning.</a:t>
            </a:r>
          </a:p>
          <a:p>
            <a:pPr marL="171450" indent="-171450" fontAlgn="t">
              <a:buFont typeface="Arial" panose="020B0604020202020204" pitchFamily="34" charset="0"/>
              <a:buChar char="•"/>
            </a:pPr>
            <a:r>
              <a:rPr lang="en-US" b="1" dirty="0">
                <a:solidFill>
                  <a:srgbClr val="333333"/>
                </a:solidFill>
                <a:effectLst/>
              </a:rPr>
              <a:t>Generative AI </a:t>
            </a:r>
            <a:r>
              <a:rPr lang="en-US" dirty="0">
                <a:solidFill>
                  <a:srgbClr val="333333"/>
                </a:solidFill>
                <a:effectLst/>
              </a:rPr>
              <a:t>is one form of Deep Learning.</a:t>
            </a:r>
          </a:p>
          <a:p>
            <a:pPr fontAlgn="t"/>
            <a:r>
              <a:rPr lang="en-US" dirty="0">
                <a:solidFill>
                  <a:srgbClr val="333333"/>
                </a:solidFill>
                <a:effectLst/>
              </a:rPr>
              <a:t> </a:t>
            </a:r>
          </a:p>
          <a:p>
            <a:pPr fontAlgn="t"/>
            <a:r>
              <a:rPr lang="en-US" dirty="0">
                <a:solidFill>
                  <a:srgbClr val="333333"/>
                </a:solidFill>
                <a:effectLst/>
              </a:rPr>
              <a:t>And </a:t>
            </a:r>
            <a:r>
              <a:rPr lang="en-US" b="1" dirty="0">
                <a:solidFill>
                  <a:srgbClr val="333333"/>
                </a:solidFill>
                <a:effectLst/>
              </a:rPr>
              <a:t>ChatGPT</a:t>
            </a:r>
            <a:r>
              <a:rPr lang="en-US" dirty="0">
                <a:solidFill>
                  <a:srgbClr val="333333"/>
                </a:solidFill>
                <a:effectLst/>
              </a:rPr>
              <a:t>, the app that got everyone talking, is just one of many applications of Generative AI.</a:t>
            </a:r>
          </a:p>
          <a:p>
            <a:pPr fontAlgn="t"/>
            <a:endParaRPr lang="en-US" dirty="0">
              <a:solidFill>
                <a:srgbClr val="333333"/>
              </a:solidFill>
              <a:effectLst/>
            </a:endParaRPr>
          </a:p>
          <a:p>
            <a:pPr fontAlgn="t"/>
            <a:endParaRPr lang="en-US" dirty="0">
              <a:solidFill>
                <a:srgbClr val="333333"/>
              </a:solidFill>
              <a:effectLst/>
            </a:endParaRPr>
          </a:p>
        </p:txBody>
      </p:sp>
      <p:sp>
        <p:nvSpPr>
          <p:cNvPr id="4" name="Slide Number Placeholder 3"/>
          <p:cNvSpPr>
            <a:spLocks noGrp="1"/>
          </p:cNvSpPr>
          <p:nvPr>
            <p:ph type="sldNum" sz="quarter" idx="5"/>
          </p:nvPr>
        </p:nvSpPr>
        <p:spPr/>
        <p:txBody>
          <a:bodyPr/>
          <a:lstStyle/>
          <a:p>
            <a:fld id="{475FF23B-4315-4118-8DBE-06C88DDBEA4E}" type="slidenum">
              <a:rPr lang="en-US" smtClean="0"/>
              <a:t>1</a:t>
            </a:fld>
            <a:endParaRPr lang="en-US"/>
          </a:p>
        </p:txBody>
      </p:sp>
    </p:spTree>
    <p:extLst>
      <p:ext uri="{BB962C8B-B14F-4D97-AF65-F5344CB8AC3E}">
        <p14:creationId xmlns:p14="http://schemas.microsoft.com/office/powerpoint/2010/main" val="804560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Netflix needs me to watch more shows in order to get better at recommending content.</a:t>
            </a:r>
          </a:p>
          <a:p>
            <a:endParaRPr lang="en-US" dirty="0"/>
          </a:p>
          <a:p>
            <a:r>
              <a:rPr lang="en-US" dirty="0"/>
              <a:t>A self-driving car doesn’t need me to drive it in order to get better at driving.  It is figuring out how to handle random situations.</a:t>
            </a:r>
          </a:p>
          <a:p>
            <a:endParaRPr lang="en-US" dirty="0"/>
          </a:p>
          <a:p>
            <a:r>
              <a:rPr lang="en-US" dirty="0"/>
              <a:t>ChatGPT is generating new content</a:t>
            </a:r>
          </a:p>
          <a:p>
            <a:endParaRPr lang="en-US" dirty="0"/>
          </a:p>
          <a:p>
            <a:r>
              <a:rPr lang="en-US" dirty="0"/>
              <a:t>Listen to the talk track for this slide at 14:00 in this webinar: https://www.i4cp.com/next-practices-weekly-august-10-2023</a:t>
            </a:r>
          </a:p>
          <a:p>
            <a:endParaRPr lang="en-US" dirty="0"/>
          </a:p>
          <a:p>
            <a:r>
              <a:rPr lang="en-US" dirty="0"/>
              <a:t>(If this is an audience that needs more information about what generative AI is):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AI is a broad term that covers computer-based approaches to activities that normally require intelligence</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such as data analysis, decision-making and problem solving</a:t>
            </a:r>
          </a:p>
          <a:p>
            <a:endParaRPr lang="en-US" dirty="0"/>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Machine learning</a:t>
            </a:r>
            <a:r>
              <a:rPr lang="en-US" sz="1200" dirty="0">
                <a:effectLst/>
                <a:latin typeface="Calibri" panose="020F0502020204030204" pitchFamily="34" charset="0"/>
                <a:ea typeface="Calibri" panose="020F0502020204030204" pitchFamily="34" charset="0"/>
                <a:cs typeface="Times New Roman" panose="02020603050405020304" pitchFamily="18" charset="0"/>
              </a:rPr>
              <a:t> is one of the most common forms of AI today. It uses algorithms to make predictions. Most applicant tracking systems, Netflix recommendations, and Google maps are all common examples.</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Deep learning is a subset of machine learning.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It is a technique that instructs computers to learn or respond in a manner similar to the human brain</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Deep learning operates in a similar capacity to ID patterns and abstract objects. Think facial recognition, or any app that can take a picture or song and tell you want you’re looking at or listening to.</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Generative AI is a subset of deep learning.</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  It uses deep learning to create content, such as text, images, video, and audio data. Deep learning helps it recognize patterns and predict the next word, pixel or waveform based on the training it receives from available data. </a:t>
            </a:r>
            <a:r>
              <a:rPr lang="en-US" sz="1200" b="0" kern="100" dirty="0">
                <a:effectLst/>
                <a:latin typeface="Calibri" panose="020F0502020204030204" pitchFamily="34" charset="0"/>
                <a:ea typeface="Calibri" panose="020F0502020204030204" pitchFamily="34" charset="0"/>
                <a:cs typeface="Times New Roman" panose="02020603050405020304" pitchFamily="18" charset="0"/>
              </a:rPr>
              <a:t>You the human user help it predict and produce better over time through your commands and prompts.</a:t>
            </a:r>
          </a:p>
          <a:p>
            <a:br>
              <a:rPr lang="en-US" sz="12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a:p>
            <a:endParaRPr lang="en-US" dirty="0"/>
          </a:p>
        </p:txBody>
      </p:sp>
      <p:sp>
        <p:nvSpPr>
          <p:cNvPr id="4" name="Slide Number Placeholder 3"/>
          <p:cNvSpPr>
            <a:spLocks noGrp="1"/>
          </p:cNvSpPr>
          <p:nvPr>
            <p:ph type="sldNum" sz="quarter" idx="5"/>
          </p:nvPr>
        </p:nvSpPr>
        <p:spPr/>
        <p:txBody>
          <a:bodyPr/>
          <a:lstStyle/>
          <a:p>
            <a:fld id="{FC3AED5F-117B-458D-8FA5-7E9950E46ECD}" type="slidenum">
              <a:rPr lang="en-US" smtClean="0"/>
              <a:t>2</a:t>
            </a:fld>
            <a:endParaRPr lang="en-US"/>
          </a:p>
        </p:txBody>
      </p:sp>
    </p:spTree>
    <p:extLst>
      <p:ext uri="{BB962C8B-B14F-4D97-AF65-F5344CB8AC3E}">
        <p14:creationId xmlns:p14="http://schemas.microsoft.com/office/powerpoint/2010/main" val="905713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1.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1.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2.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2.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2.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2.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2.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2.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2.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2.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2.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2.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2.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2.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2.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2.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2.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2.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3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3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vider_plain ">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D660EA9-5737-D747-AF85-423789FC4CC7}"/>
              </a:ext>
            </a:extLst>
          </p:cNvPr>
          <p:cNvSpPr>
            <a:spLocks noGrp="1"/>
          </p:cNvSpPr>
          <p:nvPr>
            <p:ph type="title" hasCustomPrompt="1"/>
          </p:nvPr>
        </p:nvSpPr>
        <p:spPr>
          <a:xfrm>
            <a:off x="623888" y="1907391"/>
            <a:ext cx="10515600" cy="1325563"/>
          </a:xfrm>
          <a:prstGeom prst="rect">
            <a:avLst/>
          </a:prstGeom>
        </p:spPr>
        <p:txBody>
          <a:bodyPr anchor="b" anchorCtr="0"/>
          <a:lstStyle>
            <a:lvl1pPr>
              <a:defRPr sz="2800" b="0">
                <a:solidFill>
                  <a:schemeClr val="bg1"/>
                </a:solidFill>
                <a:latin typeface="Arial" panose="020B0604020202020204" pitchFamily="34" charset="0"/>
                <a:cs typeface="Arial" panose="020B0604020202020204" pitchFamily="34" charset="0"/>
              </a:defRPr>
            </a:lvl1pPr>
          </a:lstStyle>
          <a:p>
            <a:r>
              <a:rPr lang="en-GB"/>
              <a:t>Click to edit divider title</a:t>
            </a:r>
            <a:endParaRPr lang="en-US"/>
          </a:p>
        </p:txBody>
      </p:sp>
      <p:sp>
        <p:nvSpPr>
          <p:cNvPr id="4" name="Text Placeholder 3">
            <a:extLst>
              <a:ext uri="{FF2B5EF4-FFF2-40B4-BE49-F238E27FC236}">
                <a16:creationId xmlns:a16="http://schemas.microsoft.com/office/drawing/2014/main" id="{18D1FDC8-AA5D-D74A-87D8-0B1D4D6841A0}"/>
              </a:ext>
            </a:extLst>
          </p:cNvPr>
          <p:cNvSpPr>
            <a:spLocks noGrp="1"/>
          </p:cNvSpPr>
          <p:nvPr>
            <p:ph type="body" sz="quarter" idx="11"/>
          </p:nvPr>
        </p:nvSpPr>
        <p:spPr>
          <a:xfrm>
            <a:off x="623888" y="3429001"/>
            <a:ext cx="10515600" cy="1891439"/>
          </a:xfrm>
          <a:prstGeom prst="rect">
            <a:avLst/>
          </a:prstGeom>
        </p:spPr>
        <p:txBody>
          <a:bodyPr/>
          <a:lstStyle>
            <a:lvl1pPr marL="228611" indent="-228611">
              <a:buFont typeface="Wingdings" pitchFamily="2" charset="2"/>
              <a:buChar char="§"/>
              <a:defRPr sz="1800">
                <a:solidFill>
                  <a:schemeClr val="bg1"/>
                </a:solidFill>
                <a:latin typeface="Arial" panose="020B0604020202020204" pitchFamily="34" charset="0"/>
                <a:cs typeface="Arial" panose="020B0604020202020204" pitchFamily="34" charset="0"/>
              </a:defRPr>
            </a:lvl1pPr>
            <a:lvl2pPr marL="685834" indent="-228611">
              <a:buFont typeface="Wingdings" pitchFamily="2" charset="2"/>
              <a:buChar char="§"/>
              <a:defRPr sz="1600">
                <a:solidFill>
                  <a:schemeClr val="bg1"/>
                </a:solidFill>
                <a:latin typeface="Arial" panose="020B0604020202020204" pitchFamily="34" charset="0"/>
                <a:cs typeface="Arial" panose="020B0604020202020204" pitchFamily="34" charset="0"/>
              </a:defRPr>
            </a:lvl2pPr>
            <a:lvl3pPr marL="1143057" indent="-228611">
              <a:buFont typeface="Wingdings" pitchFamily="2" charset="2"/>
              <a:buChar char="§"/>
              <a:defRPr sz="1600">
                <a:solidFill>
                  <a:schemeClr val="bg1"/>
                </a:solidFill>
                <a:latin typeface="Arial" panose="020B0604020202020204" pitchFamily="34" charset="0"/>
                <a:cs typeface="Arial" panose="020B0604020202020204" pitchFamily="34" charset="0"/>
              </a:defRPr>
            </a:lvl3pPr>
            <a:lvl4pPr marL="1600280" indent="-228611">
              <a:buFont typeface="Wingdings" pitchFamily="2" charset="2"/>
              <a:buChar char="§"/>
              <a:defRPr sz="1600">
                <a:solidFill>
                  <a:schemeClr val="bg1"/>
                </a:solidFill>
                <a:latin typeface="Arial" panose="020B0604020202020204" pitchFamily="34" charset="0"/>
                <a:cs typeface="Arial" panose="020B0604020202020204" pitchFamily="34" charset="0"/>
              </a:defRPr>
            </a:lvl4pPr>
            <a:lvl5pPr marL="2057503" indent="-228611">
              <a:buFont typeface="Wingdings" pitchFamily="2" charset="2"/>
              <a:buChar char="§"/>
              <a:defRPr sz="1600">
                <a:solidFill>
                  <a:schemeClr val="bg1"/>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6671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528">
          <p15:clr>
            <a:srgbClr val="FBAE40"/>
          </p15:clr>
        </p15:guide>
        <p15:guide id="2" orient="horz" pos="4176">
          <p15:clr>
            <a:srgbClr val="FBAE40"/>
          </p15:clr>
        </p15:guide>
        <p15:guide id="3" pos="384">
          <p15:clr>
            <a:srgbClr val="FBAE40"/>
          </p15:clr>
        </p15:guide>
        <p15:guide id="4" orient="horz" pos="3672">
          <p15:clr>
            <a:srgbClr val="FBAE40"/>
          </p15:clr>
        </p15:guide>
        <p15:guide id="5" pos="729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AE902-B4C7-E240-85FF-253814BF34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0983C2-4944-7F48-BA4E-4E89F44D0AA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0416865A-6359-164A-BD54-745DA0E468B3}"/>
              </a:ext>
            </a:extLst>
          </p:cNvPr>
          <p:cNvSpPr>
            <a:spLocks noGrp="1"/>
          </p:cNvSpPr>
          <p:nvPr>
            <p:ph type="ftr" sz="quarter" idx="11"/>
          </p:nvPr>
        </p:nvSpPr>
        <p:spPr>
          <a:xfrm>
            <a:off x="4038600" y="6356350"/>
            <a:ext cx="4114800" cy="365125"/>
          </a:xfrm>
          <a:prstGeom prst="rect">
            <a:avLst/>
          </a:prstGeom>
        </p:spPr>
        <p:txBody>
          <a:bodyPr/>
          <a:lstStyle/>
          <a:p>
            <a:r>
              <a:rPr lang="en-US"/>
              <a:t>Slide courtesy of i4cp, the Institute for Corporate Productivity</a:t>
            </a:r>
          </a:p>
        </p:txBody>
      </p:sp>
      <p:sp>
        <p:nvSpPr>
          <p:cNvPr id="5" name="Slide Number Placeholder 4">
            <a:extLst>
              <a:ext uri="{FF2B5EF4-FFF2-40B4-BE49-F238E27FC236}">
                <a16:creationId xmlns:a16="http://schemas.microsoft.com/office/drawing/2014/main" id="{1FD8AC42-05F2-0845-B7C6-16C9A15430A9}"/>
              </a:ext>
            </a:extLst>
          </p:cNvPr>
          <p:cNvSpPr>
            <a:spLocks noGrp="1"/>
          </p:cNvSpPr>
          <p:nvPr>
            <p:ph type="sldNum" sz="quarter" idx="12"/>
          </p:nvPr>
        </p:nvSpPr>
        <p:spPr>
          <a:xfrm>
            <a:off x="8610600" y="6356350"/>
            <a:ext cx="2743200" cy="365125"/>
          </a:xfrm>
          <a:prstGeom prst="rect">
            <a:avLst/>
          </a:prstGeom>
        </p:spPr>
        <p:txBody>
          <a:bodyPr/>
          <a:lstStyle/>
          <a:p>
            <a:fld id="{0189EF28-102A-1A43-AFDF-542CC2E3FBA6}" type="slidenum">
              <a:rPr lang="en-US" smtClean="0"/>
              <a:t>‹#›</a:t>
            </a:fld>
            <a:endParaRPr lang="en-US"/>
          </a:p>
        </p:txBody>
      </p:sp>
    </p:spTree>
    <p:extLst>
      <p:ext uri="{BB962C8B-B14F-4D97-AF65-F5344CB8AC3E}">
        <p14:creationId xmlns:p14="http://schemas.microsoft.com/office/powerpoint/2010/main" val="228450321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27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8413AB8-4C27-3549-9C48-5EC811D56EB4}"/>
              </a:ext>
            </a:extLst>
          </p:cNvPr>
          <p:cNvSpPr/>
          <p:nvPr userDrawn="1"/>
        </p:nvSpPr>
        <p:spPr>
          <a:xfrm>
            <a:off x="0" y="0"/>
            <a:ext cx="12192000" cy="6858000"/>
          </a:xfrm>
          <a:prstGeom prst="rect">
            <a:avLst/>
          </a:prstGeom>
          <a:solidFill>
            <a:schemeClr val="tx1">
              <a:lumMod val="95000"/>
              <a:lumOff val="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Title 1">
            <a:extLst>
              <a:ext uri="{FF2B5EF4-FFF2-40B4-BE49-F238E27FC236}">
                <a16:creationId xmlns:a16="http://schemas.microsoft.com/office/drawing/2014/main" id="{F96E3581-DD8B-2249-A759-D5EB39B2AEFF}"/>
              </a:ext>
            </a:extLst>
          </p:cNvPr>
          <p:cNvSpPr>
            <a:spLocks noGrp="1"/>
          </p:cNvSpPr>
          <p:nvPr>
            <p:ph type="title"/>
          </p:nvPr>
        </p:nvSpPr>
        <p:spPr>
          <a:xfrm>
            <a:off x="838200" y="528653"/>
            <a:ext cx="5241714" cy="2512721"/>
          </a:xfrm>
        </p:spPr>
        <p:txBody>
          <a:bodyPr anchor="b">
            <a:normAutofit/>
          </a:bodyPr>
          <a:lstStyle>
            <a:lvl1pPr algn="l">
              <a:defRPr sz="3600">
                <a:solidFill>
                  <a:schemeClr val="bg1"/>
                </a:solidFill>
              </a:defRPr>
            </a:lvl1pPr>
          </a:lstStyle>
          <a:p>
            <a:r>
              <a:rPr lang="en-US"/>
              <a:t>Click to edit Master title style</a:t>
            </a:r>
          </a:p>
        </p:txBody>
      </p:sp>
      <p:sp>
        <p:nvSpPr>
          <p:cNvPr id="27" name="Text Placeholder 3">
            <a:extLst>
              <a:ext uri="{FF2B5EF4-FFF2-40B4-BE49-F238E27FC236}">
                <a16:creationId xmlns:a16="http://schemas.microsoft.com/office/drawing/2014/main" id="{DBD6B990-A126-614A-BC14-D7C9DC40011F}"/>
              </a:ext>
            </a:extLst>
          </p:cNvPr>
          <p:cNvSpPr>
            <a:spLocks noGrp="1"/>
          </p:cNvSpPr>
          <p:nvPr>
            <p:ph type="body" sz="half" idx="2"/>
          </p:nvPr>
        </p:nvSpPr>
        <p:spPr>
          <a:xfrm>
            <a:off x="838202" y="3570026"/>
            <a:ext cx="5241714" cy="2733261"/>
          </a:xfrm>
        </p:spPr>
        <p:txBody>
          <a:bodyPr anchor="t"/>
          <a:lstStyle>
            <a:lvl1pPr marL="0" indent="0" algn="l">
              <a:buNone/>
              <a:defRPr sz="1600">
                <a:solidFill>
                  <a:schemeClr val="bg1"/>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pic>
        <p:nvPicPr>
          <p:cNvPr id="10" name="Picture 9">
            <a:extLst>
              <a:ext uri="{FF2B5EF4-FFF2-40B4-BE49-F238E27FC236}">
                <a16:creationId xmlns:a16="http://schemas.microsoft.com/office/drawing/2014/main" id="{0B7A2634-A1A3-2E46-937B-5B00E5FE2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2738" y="6207524"/>
            <a:ext cx="1142999" cy="522514"/>
          </a:xfrm>
          <a:prstGeom prst="rect">
            <a:avLst/>
          </a:prstGeom>
        </p:spPr>
      </p:pic>
      <p:sp>
        <p:nvSpPr>
          <p:cNvPr id="6" name="Rectangle 5">
            <a:extLst>
              <a:ext uri="{FF2B5EF4-FFF2-40B4-BE49-F238E27FC236}">
                <a16:creationId xmlns:a16="http://schemas.microsoft.com/office/drawing/2014/main" id="{09ABA67B-D4AD-4040-8C5C-5D6F0B05CC7B}"/>
              </a:ext>
            </a:extLst>
          </p:cNvPr>
          <p:cNvSpPr/>
          <p:nvPr userDrawn="1"/>
        </p:nvSpPr>
        <p:spPr>
          <a:xfrm>
            <a:off x="6448926" y="0"/>
            <a:ext cx="65738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riangle 10">
            <a:extLst>
              <a:ext uri="{FF2B5EF4-FFF2-40B4-BE49-F238E27FC236}">
                <a16:creationId xmlns:a16="http://schemas.microsoft.com/office/drawing/2014/main" id="{DC05F23F-9B12-D04A-9E55-59FA2B6FAC51}"/>
              </a:ext>
            </a:extLst>
          </p:cNvPr>
          <p:cNvSpPr/>
          <p:nvPr userDrawn="1"/>
        </p:nvSpPr>
        <p:spPr>
          <a:xfrm rot="16200000">
            <a:off x="6008686" y="3253454"/>
            <a:ext cx="625642" cy="351094"/>
          </a:xfrm>
          <a:prstGeom prst="triangle">
            <a:avLst>
              <a:gd name="adj" fmla="val 480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a:extLst>
              <a:ext uri="{FF2B5EF4-FFF2-40B4-BE49-F238E27FC236}">
                <a16:creationId xmlns:a16="http://schemas.microsoft.com/office/drawing/2014/main" id="{56020569-E28D-434E-BC88-47F3B9C6695F}"/>
              </a:ext>
            </a:extLst>
          </p:cNvPr>
          <p:cNvSpPr>
            <a:spLocks noGrp="1"/>
          </p:cNvSpPr>
          <p:nvPr>
            <p:ph type="pic" sz="quarter" idx="10"/>
          </p:nvPr>
        </p:nvSpPr>
        <p:spPr>
          <a:xfrm>
            <a:off x="6918114" y="0"/>
            <a:ext cx="5273886" cy="6858000"/>
          </a:xfrm>
          <a:solidFill>
            <a:schemeClr val="bg1"/>
          </a:solidFill>
        </p:spPr>
        <p:txBody>
          <a:bodyPr/>
          <a:lstStyle>
            <a:lvl1pPr marL="0" indent="0">
              <a:buNone/>
              <a:defRPr/>
            </a:lvl1pPr>
          </a:lstStyle>
          <a:p>
            <a:endParaRPr lang="en-US"/>
          </a:p>
        </p:txBody>
      </p:sp>
    </p:spTree>
    <p:extLst>
      <p:ext uri="{BB962C8B-B14F-4D97-AF65-F5344CB8AC3E}">
        <p14:creationId xmlns:p14="http://schemas.microsoft.com/office/powerpoint/2010/main" val="132475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29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8413AB8-4C27-3549-9C48-5EC811D56EB4}"/>
              </a:ext>
            </a:extLst>
          </p:cNvPr>
          <p:cNvSpPr/>
          <p:nvPr userDrawn="1"/>
        </p:nvSpPr>
        <p:spPr>
          <a:xfrm>
            <a:off x="0" y="0"/>
            <a:ext cx="12192000" cy="6858000"/>
          </a:xfrm>
          <a:prstGeom prst="rect">
            <a:avLst/>
          </a:prstGeom>
          <a:solidFill>
            <a:schemeClr val="tx1">
              <a:lumMod val="95000"/>
              <a:lumOff val="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Text Placeholder 3">
            <a:extLst>
              <a:ext uri="{FF2B5EF4-FFF2-40B4-BE49-F238E27FC236}">
                <a16:creationId xmlns:a16="http://schemas.microsoft.com/office/drawing/2014/main" id="{DBD6B990-A126-614A-BC14-D7C9DC40011F}"/>
              </a:ext>
            </a:extLst>
          </p:cNvPr>
          <p:cNvSpPr>
            <a:spLocks noGrp="1"/>
          </p:cNvSpPr>
          <p:nvPr>
            <p:ph type="body" sz="half" idx="2"/>
          </p:nvPr>
        </p:nvSpPr>
        <p:spPr>
          <a:xfrm>
            <a:off x="838200" y="3389121"/>
            <a:ext cx="5241714" cy="2733261"/>
          </a:xfrm>
        </p:spPr>
        <p:txBody>
          <a:bodyPr anchor="t"/>
          <a:lstStyle>
            <a:lvl1pPr marL="0" indent="0" algn="l">
              <a:buNone/>
              <a:defRPr sz="1600">
                <a:solidFill>
                  <a:schemeClr val="bg1"/>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pic>
        <p:nvPicPr>
          <p:cNvPr id="10" name="Picture 9">
            <a:extLst>
              <a:ext uri="{FF2B5EF4-FFF2-40B4-BE49-F238E27FC236}">
                <a16:creationId xmlns:a16="http://schemas.microsoft.com/office/drawing/2014/main" id="{0B7A2634-A1A3-2E46-937B-5B00E5FE2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2738" y="6207524"/>
            <a:ext cx="1142999" cy="522514"/>
          </a:xfrm>
          <a:prstGeom prst="rect">
            <a:avLst/>
          </a:prstGeom>
        </p:spPr>
      </p:pic>
      <p:grpSp>
        <p:nvGrpSpPr>
          <p:cNvPr id="2" name="Group 1">
            <a:extLst>
              <a:ext uri="{FF2B5EF4-FFF2-40B4-BE49-F238E27FC236}">
                <a16:creationId xmlns:a16="http://schemas.microsoft.com/office/drawing/2014/main" id="{C756EF81-4D85-DF43-9878-2EF33865A914}"/>
              </a:ext>
            </a:extLst>
          </p:cNvPr>
          <p:cNvGrpSpPr/>
          <p:nvPr userDrawn="1"/>
        </p:nvGrpSpPr>
        <p:grpSpPr>
          <a:xfrm rot="16200000">
            <a:off x="5604630" y="-3523608"/>
            <a:ext cx="982743" cy="12191999"/>
            <a:chOff x="6123569" y="-2655988"/>
            <a:chExt cx="982743" cy="9513988"/>
          </a:xfrm>
        </p:grpSpPr>
        <p:sp>
          <p:nvSpPr>
            <p:cNvPr id="6" name="Rectangle 5">
              <a:extLst>
                <a:ext uri="{FF2B5EF4-FFF2-40B4-BE49-F238E27FC236}">
                  <a16:creationId xmlns:a16="http://schemas.microsoft.com/office/drawing/2014/main" id="{09ABA67B-D4AD-4040-8C5C-5D6F0B05CC7B}"/>
                </a:ext>
              </a:extLst>
            </p:cNvPr>
            <p:cNvSpPr/>
            <p:nvPr userDrawn="1"/>
          </p:nvSpPr>
          <p:spPr>
            <a:xfrm>
              <a:off x="6448926" y="-2655988"/>
              <a:ext cx="657386" cy="951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riangle 10">
              <a:extLst>
                <a:ext uri="{FF2B5EF4-FFF2-40B4-BE49-F238E27FC236}">
                  <a16:creationId xmlns:a16="http://schemas.microsoft.com/office/drawing/2014/main" id="{DC05F23F-9B12-D04A-9E55-59FA2B6FAC51}"/>
                </a:ext>
              </a:extLst>
            </p:cNvPr>
            <p:cNvSpPr/>
            <p:nvPr userDrawn="1"/>
          </p:nvSpPr>
          <p:spPr>
            <a:xfrm rot="16200000">
              <a:off x="5986295" y="4510659"/>
              <a:ext cx="625642" cy="351094"/>
            </a:xfrm>
            <a:prstGeom prst="triangle">
              <a:avLst>
                <a:gd name="adj" fmla="val 480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 name="Picture Placeholder 2">
            <a:extLst>
              <a:ext uri="{FF2B5EF4-FFF2-40B4-BE49-F238E27FC236}">
                <a16:creationId xmlns:a16="http://schemas.microsoft.com/office/drawing/2014/main" id="{56020569-E28D-434E-BC88-47F3B9C6695F}"/>
              </a:ext>
            </a:extLst>
          </p:cNvPr>
          <p:cNvSpPr>
            <a:spLocks noGrp="1"/>
          </p:cNvSpPr>
          <p:nvPr>
            <p:ph type="pic" sz="quarter" idx="10"/>
          </p:nvPr>
        </p:nvSpPr>
        <p:spPr>
          <a:xfrm>
            <a:off x="0" y="0"/>
            <a:ext cx="12192000" cy="2273300"/>
          </a:xfrm>
          <a:solidFill>
            <a:schemeClr val="bg1"/>
          </a:solidFill>
        </p:spPr>
        <p:txBody>
          <a:bodyPr/>
          <a:lstStyle>
            <a:lvl1pPr marL="0" indent="0">
              <a:buNone/>
              <a:defRPr/>
            </a:lvl1pPr>
          </a:lstStyle>
          <a:p>
            <a:endParaRPr lang="en-US"/>
          </a:p>
        </p:txBody>
      </p:sp>
      <p:sp>
        <p:nvSpPr>
          <p:cNvPr id="26" name="Title 1">
            <a:extLst>
              <a:ext uri="{FF2B5EF4-FFF2-40B4-BE49-F238E27FC236}">
                <a16:creationId xmlns:a16="http://schemas.microsoft.com/office/drawing/2014/main" id="{F96E3581-DD8B-2249-A759-D5EB39B2AEFF}"/>
              </a:ext>
            </a:extLst>
          </p:cNvPr>
          <p:cNvSpPr>
            <a:spLocks noGrp="1"/>
          </p:cNvSpPr>
          <p:nvPr>
            <p:ph type="title"/>
          </p:nvPr>
        </p:nvSpPr>
        <p:spPr>
          <a:xfrm>
            <a:off x="838200" y="528653"/>
            <a:ext cx="5241714" cy="1744648"/>
          </a:xfrm>
        </p:spPr>
        <p:txBody>
          <a:bodyPr anchor="b">
            <a:normAutofit/>
          </a:bodyPr>
          <a:lstStyle>
            <a:lvl1pPr algn="l">
              <a:defRPr sz="4000">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301608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24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8413AB8-4C27-3549-9C48-5EC811D56EB4}"/>
              </a:ext>
            </a:extLst>
          </p:cNvPr>
          <p:cNvSpPr/>
          <p:nvPr userDrawn="1"/>
        </p:nvSpPr>
        <p:spPr>
          <a:xfrm>
            <a:off x="0" y="0"/>
            <a:ext cx="12192000" cy="6858000"/>
          </a:xfrm>
          <a:prstGeom prst="rect">
            <a:avLst/>
          </a:prstGeom>
          <a:gradFill flip="none" rotWithShape="1">
            <a:gsLst>
              <a:gs pos="8000">
                <a:schemeClr val="tx1">
                  <a:lumMod val="65000"/>
                  <a:lumOff val="35000"/>
                </a:schemeClr>
              </a:gs>
              <a:gs pos="80000">
                <a:schemeClr val="tx1">
                  <a:lumMod val="85000"/>
                  <a:lumOff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0B7A2634-A1A3-2E46-937B-5B00E5FE2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2738" y="6207524"/>
            <a:ext cx="1142999" cy="522514"/>
          </a:xfrm>
          <a:prstGeom prst="rect">
            <a:avLst/>
          </a:prstGeom>
        </p:spPr>
      </p:pic>
      <p:sp>
        <p:nvSpPr>
          <p:cNvPr id="6" name="Rectangle 5">
            <a:extLst>
              <a:ext uri="{FF2B5EF4-FFF2-40B4-BE49-F238E27FC236}">
                <a16:creationId xmlns:a16="http://schemas.microsoft.com/office/drawing/2014/main" id="{2DB2B9A6-53F4-2C44-AE22-BCA2745611EB}"/>
              </a:ext>
            </a:extLst>
          </p:cNvPr>
          <p:cNvSpPr/>
          <p:nvPr userDrawn="1"/>
        </p:nvSpPr>
        <p:spPr>
          <a:xfrm>
            <a:off x="0" y="1642210"/>
            <a:ext cx="12192000" cy="42602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337B00A0-C648-0F4C-9D17-984005C80E43}"/>
              </a:ext>
            </a:extLst>
          </p:cNvPr>
          <p:cNvSpPr/>
          <p:nvPr userDrawn="1"/>
        </p:nvSpPr>
        <p:spPr>
          <a:xfrm>
            <a:off x="8500026" y="248135"/>
            <a:ext cx="4124288" cy="4124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45D5CA-FA6C-8B4E-8FB2-2936652C5C4E}"/>
              </a:ext>
            </a:extLst>
          </p:cNvPr>
          <p:cNvSpPr>
            <a:spLocks noGrp="1"/>
          </p:cNvSpPr>
          <p:nvPr>
            <p:ph type="title"/>
          </p:nvPr>
        </p:nvSpPr>
        <p:spPr>
          <a:xfrm>
            <a:off x="605642" y="365126"/>
            <a:ext cx="10748158" cy="1277085"/>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06365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4" name="Picture Placeholder 20">
            <a:extLst>
              <a:ext uri="{FF2B5EF4-FFF2-40B4-BE49-F238E27FC236}">
                <a16:creationId xmlns:a16="http://schemas.microsoft.com/office/drawing/2014/main" id="{0A245299-6567-4644-ABCA-67A6102CAB88}"/>
              </a:ext>
            </a:extLst>
          </p:cNvPr>
          <p:cNvSpPr>
            <a:spLocks noGrp="1"/>
          </p:cNvSpPr>
          <p:nvPr>
            <p:ph type="pic" sz="quarter" idx="13"/>
          </p:nvPr>
        </p:nvSpPr>
        <p:spPr>
          <a:xfrm>
            <a:off x="0" y="0"/>
            <a:ext cx="12280900" cy="6858000"/>
          </a:xfrm>
          <a:solidFill>
            <a:schemeClr val="tx1">
              <a:lumMod val="75000"/>
              <a:lumOff val="25000"/>
            </a:schemeClr>
          </a:solidFill>
        </p:spPr>
        <p:txBody>
          <a:bodyPr/>
          <a:lstStyle>
            <a:lvl1pPr marL="0" indent="0">
              <a:buNone/>
              <a:defRPr>
                <a:solidFill>
                  <a:schemeClr val="tx1">
                    <a:lumMod val="65000"/>
                    <a:lumOff val="35000"/>
                  </a:schemeClr>
                </a:solidFill>
              </a:defRPr>
            </a:lvl1pPr>
          </a:lstStyle>
          <a:p>
            <a:endParaRPr lang="en-US"/>
          </a:p>
        </p:txBody>
      </p:sp>
      <p:grpSp>
        <p:nvGrpSpPr>
          <p:cNvPr id="25" name="Group 24">
            <a:extLst>
              <a:ext uri="{FF2B5EF4-FFF2-40B4-BE49-F238E27FC236}">
                <a16:creationId xmlns:a16="http://schemas.microsoft.com/office/drawing/2014/main" id="{C9568130-C8CD-7240-AE34-3B354AB2525A}"/>
              </a:ext>
            </a:extLst>
          </p:cNvPr>
          <p:cNvGrpSpPr/>
          <p:nvPr userDrawn="1"/>
        </p:nvGrpSpPr>
        <p:grpSpPr>
          <a:xfrm>
            <a:off x="706157" y="-1"/>
            <a:ext cx="3839093" cy="6858000"/>
            <a:chOff x="706156" y="-1"/>
            <a:chExt cx="3839093" cy="6858000"/>
          </a:xfrm>
        </p:grpSpPr>
        <p:sp>
          <p:nvSpPr>
            <p:cNvPr id="4" name="Rectangle 3">
              <a:extLst>
                <a:ext uri="{FF2B5EF4-FFF2-40B4-BE49-F238E27FC236}">
                  <a16:creationId xmlns:a16="http://schemas.microsoft.com/office/drawing/2014/main" id="{B76525B1-8A6B-F749-9FE4-3738CC17422D}"/>
                </a:ext>
              </a:extLst>
            </p:cNvPr>
            <p:cNvSpPr/>
            <p:nvPr userDrawn="1"/>
          </p:nvSpPr>
          <p:spPr>
            <a:xfrm flipH="1" flipV="1">
              <a:off x="706156" y="-1"/>
              <a:ext cx="35102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riangle 4">
              <a:extLst>
                <a:ext uri="{FF2B5EF4-FFF2-40B4-BE49-F238E27FC236}">
                  <a16:creationId xmlns:a16="http://schemas.microsoft.com/office/drawing/2014/main" id="{3EB4D1F8-FF85-F340-994D-1378B1328261}"/>
                </a:ext>
              </a:extLst>
            </p:cNvPr>
            <p:cNvSpPr/>
            <p:nvPr userDrawn="1"/>
          </p:nvSpPr>
          <p:spPr>
            <a:xfrm rot="16200000" flipH="1" flipV="1">
              <a:off x="3920919" y="3244714"/>
              <a:ext cx="880089" cy="368570"/>
            </a:xfrm>
            <a:prstGeom prst="triangle">
              <a:avLst>
                <a:gd name="adj" fmla="val 480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 name="Oval 9">
            <a:extLst>
              <a:ext uri="{FF2B5EF4-FFF2-40B4-BE49-F238E27FC236}">
                <a16:creationId xmlns:a16="http://schemas.microsoft.com/office/drawing/2014/main" id="{BD25AC2E-0923-9748-A67D-4633963B8A62}"/>
              </a:ext>
            </a:extLst>
          </p:cNvPr>
          <p:cNvSpPr/>
          <p:nvPr/>
        </p:nvSpPr>
        <p:spPr>
          <a:xfrm>
            <a:off x="4814817" y="3768979"/>
            <a:ext cx="2552501" cy="255250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Oval 12">
            <a:extLst>
              <a:ext uri="{FF2B5EF4-FFF2-40B4-BE49-F238E27FC236}">
                <a16:creationId xmlns:a16="http://schemas.microsoft.com/office/drawing/2014/main" id="{E0A1A5B1-9DFD-8F45-BE94-190473A32A7A}"/>
              </a:ext>
            </a:extLst>
          </p:cNvPr>
          <p:cNvSpPr/>
          <p:nvPr/>
        </p:nvSpPr>
        <p:spPr>
          <a:xfrm>
            <a:off x="9141535" y="423061"/>
            <a:ext cx="2552501" cy="255250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a:extLst>
              <a:ext uri="{FF2B5EF4-FFF2-40B4-BE49-F238E27FC236}">
                <a16:creationId xmlns:a16="http://schemas.microsoft.com/office/drawing/2014/main" id="{7B986EEC-BC88-7C46-B849-4D09AF5709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2738" y="6207524"/>
            <a:ext cx="1142999" cy="522514"/>
          </a:xfrm>
          <a:prstGeom prst="rect">
            <a:avLst/>
          </a:prstGeom>
        </p:spPr>
      </p:pic>
      <p:sp>
        <p:nvSpPr>
          <p:cNvPr id="2" name="Title 1">
            <a:extLst>
              <a:ext uri="{FF2B5EF4-FFF2-40B4-BE49-F238E27FC236}">
                <a16:creationId xmlns:a16="http://schemas.microsoft.com/office/drawing/2014/main" id="{1647288D-C7E4-D44C-ABD5-792AE1C01222}"/>
              </a:ext>
            </a:extLst>
          </p:cNvPr>
          <p:cNvSpPr>
            <a:spLocks noGrp="1"/>
          </p:cNvSpPr>
          <p:nvPr userDrawn="1">
            <p:ph type="title"/>
          </p:nvPr>
        </p:nvSpPr>
        <p:spPr>
          <a:xfrm>
            <a:off x="1003300" y="365126"/>
            <a:ext cx="2908300" cy="1325563"/>
          </a:xfrm>
        </p:spPr>
        <p:txBody>
          <a:bodyPr/>
          <a:lstStyle>
            <a:lvl1pPr>
              <a:defRPr>
                <a:solidFill>
                  <a:schemeClr val="bg1"/>
                </a:solidFill>
              </a:defRPr>
            </a:lvl1pPr>
          </a:lstStyle>
          <a:p>
            <a:r>
              <a:rPr lang="en-US"/>
              <a:t>Click to edit Master title style</a:t>
            </a:r>
          </a:p>
        </p:txBody>
      </p:sp>
      <p:sp>
        <p:nvSpPr>
          <p:cNvPr id="19" name="Text Placeholder 18">
            <a:extLst>
              <a:ext uri="{FF2B5EF4-FFF2-40B4-BE49-F238E27FC236}">
                <a16:creationId xmlns:a16="http://schemas.microsoft.com/office/drawing/2014/main" id="{16348802-A2CB-344E-A2C7-EFDDD0655132}"/>
              </a:ext>
            </a:extLst>
          </p:cNvPr>
          <p:cNvSpPr>
            <a:spLocks noGrp="1"/>
          </p:cNvSpPr>
          <p:nvPr userDrawn="1">
            <p:ph type="body" sz="quarter" idx="10"/>
          </p:nvPr>
        </p:nvSpPr>
        <p:spPr>
          <a:xfrm>
            <a:off x="7799836" y="4754365"/>
            <a:ext cx="3340100" cy="968773"/>
          </a:xfrm>
        </p:spPr>
        <p:txBody>
          <a:bodyPr/>
          <a:lstStyle>
            <a:lvl1pPr marL="0" indent="0" algn="l">
              <a:buNone/>
              <a:defRPr>
                <a:solidFill>
                  <a:schemeClr val="bg1"/>
                </a:solidFill>
              </a:defRPr>
            </a:lvl1pPr>
            <a:lvl2pPr marL="457223" indent="0" algn="l">
              <a:buNone/>
              <a:defRPr>
                <a:solidFill>
                  <a:schemeClr val="bg1"/>
                </a:solidFill>
              </a:defRPr>
            </a:lvl2pPr>
            <a:lvl3pPr marL="914446" indent="0" algn="l">
              <a:buNone/>
              <a:defRPr>
                <a:solidFill>
                  <a:schemeClr val="bg1"/>
                </a:solidFill>
              </a:defRPr>
            </a:lvl3pPr>
            <a:lvl4pPr marL="1371669" indent="0">
              <a:buNone/>
              <a:defRPr>
                <a:solidFill>
                  <a:schemeClr val="bg1"/>
                </a:solidFill>
              </a:defRPr>
            </a:lvl4pPr>
            <a:lvl5pPr marL="1828891" indent="0">
              <a:buNone/>
              <a:defRPr>
                <a:solidFill>
                  <a:schemeClr val="bg1"/>
                </a:solidFill>
              </a:defRPr>
            </a:lvl5pPr>
          </a:lstStyle>
          <a:p>
            <a:pPr lvl="0"/>
            <a:r>
              <a:rPr lang="en-US"/>
              <a:t>Click to edit Master text style</a:t>
            </a:r>
          </a:p>
        </p:txBody>
      </p:sp>
      <p:sp>
        <p:nvSpPr>
          <p:cNvPr id="20" name="Text Placeholder 18">
            <a:extLst>
              <a:ext uri="{FF2B5EF4-FFF2-40B4-BE49-F238E27FC236}">
                <a16:creationId xmlns:a16="http://schemas.microsoft.com/office/drawing/2014/main" id="{1D9057C4-E933-FE42-957D-FBD637EC1506}"/>
              </a:ext>
            </a:extLst>
          </p:cNvPr>
          <p:cNvSpPr>
            <a:spLocks noGrp="1"/>
          </p:cNvSpPr>
          <p:nvPr userDrawn="1">
            <p:ph type="body" sz="quarter" idx="11"/>
          </p:nvPr>
        </p:nvSpPr>
        <p:spPr>
          <a:xfrm>
            <a:off x="5613947" y="1214923"/>
            <a:ext cx="3340100" cy="968773"/>
          </a:xfrm>
        </p:spPr>
        <p:txBody>
          <a:bodyPr/>
          <a:lstStyle>
            <a:lvl1pPr marL="0" indent="0" algn="r">
              <a:buNone/>
              <a:defRPr>
                <a:solidFill>
                  <a:schemeClr val="bg1"/>
                </a:solidFill>
              </a:defRPr>
            </a:lvl1pPr>
            <a:lvl2pPr marL="457223" indent="0" algn="l">
              <a:buNone/>
              <a:defRPr>
                <a:solidFill>
                  <a:schemeClr val="bg1"/>
                </a:solidFill>
              </a:defRPr>
            </a:lvl2pPr>
            <a:lvl3pPr marL="914446" indent="0" algn="l">
              <a:buNone/>
              <a:defRPr>
                <a:solidFill>
                  <a:schemeClr val="bg1"/>
                </a:solidFill>
              </a:defRPr>
            </a:lvl3pPr>
            <a:lvl4pPr marL="1371669" indent="0">
              <a:buNone/>
              <a:defRPr>
                <a:solidFill>
                  <a:schemeClr val="bg1"/>
                </a:solidFill>
              </a:defRPr>
            </a:lvl4pPr>
            <a:lvl5pPr marL="1828891" indent="0">
              <a:buNone/>
              <a:defRPr>
                <a:solidFill>
                  <a:schemeClr val="bg1"/>
                </a:solidFill>
              </a:defRPr>
            </a:lvl5pPr>
          </a:lstStyle>
          <a:p>
            <a:pPr lvl="0"/>
            <a:r>
              <a:rPr lang="en-US"/>
              <a:t>Click to edit Master text style</a:t>
            </a:r>
          </a:p>
        </p:txBody>
      </p:sp>
      <p:sp>
        <p:nvSpPr>
          <p:cNvPr id="23" name="Text Placeholder 18">
            <a:extLst>
              <a:ext uri="{FF2B5EF4-FFF2-40B4-BE49-F238E27FC236}">
                <a16:creationId xmlns:a16="http://schemas.microsoft.com/office/drawing/2014/main" id="{5F02CE5C-CFF0-F44D-B91F-83A2EF23CE92}"/>
              </a:ext>
            </a:extLst>
          </p:cNvPr>
          <p:cNvSpPr>
            <a:spLocks noGrp="1"/>
          </p:cNvSpPr>
          <p:nvPr>
            <p:ph type="body" sz="quarter" idx="12"/>
          </p:nvPr>
        </p:nvSpPr>
        <p:spPr>
          <a:xfrm>
            <a:off x="1003300" y="5352707"/>
            <a:ext cx="2908300" cy="968773"/>
          </a:xfrm>
        </p:spPr>
        <p:txBody>
          <a:bodyPr/>
          <a:lstStyle>
            <a:lvl1pPr marL="0" indent="0" algn="l">
              <a:buNone/>
              <a:defRPr>
                <a:solidFill>
                  <a:schemeClr val="bg1"/>
                </a:solidFill>
              </a:defRPr>
            </a:lvl1pPr>
            <a:lvl2pPr marL="457223" indent="0" algn="l">
              <a:buNone/>
              <a:defRPr>
                <a:solidFill>
                  <a:schemeClr val="bg1"/>
                </a:solidFill>
              </a:defRPr>
            </a:lvl2pPr>
            <a:lvl3pPr marL="914446" indent="0" algn="l">
              <a:buNone/>
              <a:defRPr>
                <a:solidFill>
                  <a:schemeClr val="bg1"/>
                </a:solidFill>
              </a:defRPr>
            </a:lvl3pPr>
            <a:lvl4pPr marL="1371669" indent="0">
              <a:buNone/>
              <a:defRPr>
                <a:solidFill>
                  <a:schemeClr val="bg1"/>
                </a:solidFill>
              </a:defRPr>
            </a:lvl4pPr>
            <a:lvl5pPr marL="1828891" indent="0">
              <a:buNone/>
              <a:defRPr>
                <a:solidFill>
                  <a:schemeClr val="bg1"/>
                </a:solidFill>
              </a:defRPr>
            </a:lvl5pPr>
          </a:lstStyle>
          <a:p>
            <a:pPr lvl="0"/>
            <a:r>
              <a:rPr lang="en-US"/>
              <a:t>Click to edit Master text style</a:t>
            </a:r>
          </a:p>
        </p:txBody>
      </p:sp>
    </p:spTree>
    <p:extLst>
      <p:ext uri="{BB962C8B-B14F-4D97-AF65-F5344CB8AC3E}">
        <p14:creationId xmlns:p14="http://schemas.microsoft.com/office/powerpoint/2010/main" val="219822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A345A844-ED20-6744-A8B7-9A2F8BA35AB5}"/>
              </a:ext>
            </a:extLst>
          </p:cNvPr>
          <p:cNvSpPr>
            <a:spLocks noGrp="1"/>
          </p:cNvSpPr>
          <p:nvPr>
            <p:ph type="pic" sz="quarter" idx="11"/>
          </p:nvPr>
        </p:nvSpPr>
        <p:spPr>
          <a:xfrm>
            <a:off x="0" y="0"/>
            <a:ext cx="12280900" cy="6858000"/>
          </a:xfrm>
          <a:solidFill>
            <a:schemeClr val="tx1">
              <a:lumMod val="75000"/>
              <a:lumOff val="25000"/>
            </a:schemeClr>
          </a:solidFill>
        </p:spPr>
        <p:txBody>
          <a:bodyPr/>
          <a:lstStyle>
            <a:lvl1pPr marL="0" indent="0">
              <a:buNone/>
              <a:defRPr/>
            </a:lvl1pPr>
          </a:lstStyle>
          <a:p>
            <a:endParaRPr lang="en-US"/>
          </a:p>
        </p:txBody>
      </p:sp>
      <p:sp>
        <p:nvSpPr>
          <p:cNvPr id="4" name="Rectangle 3">
            <a:extLst>
              <a:ext uri="{FF2B5EF4-FFF2-40B4-BE49-F238E27FC236}">
                <a16:creationId xmlns:a16="http://schemas.microsoft.com/office/drawing/2014/main" id="{B76525B1-8A6B-F749-9FE4-3738CC17422D}"/>
              </a:ext>
            </a:extLst>
          </p:cNvPr>
          <p:cNvSpPr/>
          <p:nvPr userDrawn="1"/>
        </p:nvSpPr>
        <p:spPr>
          <a:xfrm flipH="1" flipV="1">
            <a:off x="706157" y="-1"/>
            <a:ext cx="35102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riangle 4">
            <a:extLst>
              <a:ext uri="{FF2B5EF4-FFF2-40B4-BE49-F238E27FC236}">
                <a16:creationId xmlns:a16="http://schemas.microsoft.com/office/drawing/2014/main" id="{3EB4D1F8-FF85-F340-994D-1378B1328261}"/>
              </a:ext>
            </a:extLst>
          </p:cNvPr>
          <p:cNvSpPr/>
          <p:nvPr userDrawn="1"/>
        </p:nvSpPr>
        <p:spPr>
          <a:xfrm rot="16200000" flipH="1" flipV="1">
            <a:off x="3920920" y="3244714"/>
            <a:ext cx="880089" cy="368570"/>
          </a:xfrm>
          <a:prstGeom prst="triangle">
            <a:avLst>
              <a:gd name="adj" fmla="val 480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1647288D-C7E4-D44C-ABD5-792AE1C01222}"/>
              </a:ext>
            </a:extLst>
          </p:cNvPr>
          <p:cNvSpPr>
            <a:spLocks noGrp="1"/>
          </p:cNvSpPr>
          <p:nvPr>
            <p:ph type="title"/>
          </p:nvPr>
        </p:nvSpPr>
        <p:spPr>
          <a:xfrm>
            <a:off x="965201" y="365126"/>
            <a:ext cx="2971800" cy="1325563"/>
          </a:xfrm>
        </p:spPr>
        <p:txBody>
          <a:bodyPr/>
          <a:lstStyle>
            <a:lvl1pPr>
              <a:defRPr>
                <a:solidFill>
                  <a:schemeClr val="bg1"/>
                </a:solidFill>
              </a:defRPr>
            </a:lvl1pPr>
          </a:lstStyle>
          <a:p>
            <a:r>
              <a:rPr lang="en-US"/>
              <a:t>Click to edit Master title style</a:t>
            </a:r>
          </a:p>
        </p:txBody>
      </p:sp>
      <p:pic>
        <p:nvPicPr>
          <p:cNvPr id="15" name="Picture 14">
            <a:extLst>
              <a:ext uri="{FF2B5EF4-FFF2-40B4-BE49-F238E27FC236}">
                <a16:creationId xmlns:a16="http://schemas.microsoft.com/office/drawing/2014/main" id="{7B986EEC-BC88-7C46-B849-4D09AF5709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2738" y="6207524"/>
            <a:ext cx="1142999" cy="522514"/>
          </a:xfrm>
          <a:prstGeom prst="rect">
            <a:avLst/>
          </a:prstGeom>
        </p:spPr>
      </p:pic>
      <p:sp>
        <p:nvSpPr>
          <p:cNvPr id="19" name="Text Placeholder 18">
            <a:extLst>
              <a:ext uri="{FF2B5EF4-FFF2-40B4-BE49-F238E27FC236}">
                <a16:creationId xmlns:a16="http://schemas.microsoft.com/office/drawing/2014/main" id="{B628CA86-CFE3-BD47-AE93-E8AE642DFFDA}"/>
              </a:ext>
            </a:extLst>
          </p:cNvPr>
          <p:cNvSpPr>
            <a:spLocks noGrp="1"/>
          </p:cNvSpPr>
          <p:nvPr>
            <p:ph type="body" sz="quarter" idx="10"/>
          </p:nvPr>
        </p:nvSpPr>
        <p:spPr>
          <a:xfrm>
            <a:off x="965198" y="2435041"/>
            <a:ext cx="2971802" cy="41816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596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E899F1-9708-A641-9BD1-7D6091A3C3BD}"/>
              </a:ext>
            </a:extLst>
          </p:cNvPr>
          <p:cNvSpPr/>
          <p:nvPr userDrawn="1"/>
        </p:nvSpPr>
        <p:spPr>
          <a:xfrm>
            <a:off x="1" y="0"/>
            <a:ext cx="9497961" cy="6858000"/>
          </a:xfrm>
          <a:prstGeom prst="rect">
            <a:avLst/>
          </a:prstGeom>
          <a:gradFill>
            <a:gsLst>
              <a:gs pos="0">
                <a:schemeClr val="accent1"/>
              </a:gs>
              <a:gs pos="100000">
                <a:schemeClr val="accent6">
                  <a:lumMod val="75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A03A9BDD-E242-8044-961C-F69CE56D7BB1}"/>
              </a:ext>
            </a:extLst>
          </p:cNvPr>
          <p:cNvSpPr/>
          <p:nvPr userDrawn="1"/>
        </p:nvSpPr>
        <p:spPr>
          <a:xfrm>
            <a:off x="10293178" y="5898295"/>
            <a:ext cx="1717590" cy="86497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Rectangle 1">
            <a:extLst>
              <a:ext uri="{FF2B5EF4-FFF2-40B4-BE49-F238E27FC236}">
                <a16:creationId xmlns:a16="http://schemas.microsoft.com/office/drawing/2014/main" id="{9E4D5566-C3CF-2346-9786-65EBA11DE096}"/>
              </a:ext>
            </a:extLst>
          </p:cNvPr>
          <p:cNvSpPr/>
          <p:nvPr userDrawn="1"/>
        </p:nvSpPr>
        <p:spPr>
          <a:xfrm>
            <a:off x="457200" y="478972"/>
            <a:ext cx="11368536" cy="5658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AC88B757-D1F9-F948-B5EB-86D5077989B3}"/>
              </a:ext>
            </a:extLst>
          </p:cNvPr>
          <p:cNvSpPr>
            <a:spLocks noGrp="1"/>
          </p:cNvSpPr>
          <p:nvPr>
            <p:ph type="title"/>
          </p:nvPr>
        </p:nvSpPr>
        <p:spPr>
          <a:xfrm>
            <a:off x="892630" y="940458"/>
            <a:ext cx="10559142" cy="645480"/>
          </a:xfrm>
          <a:ln>
            <a:noFill/>
          </a:ln>
        </p:spPr>
        <p:txBody>
          <a:bodyPr anchor="b">
            <a:normAutofit/>
          </a:bodyPr>
          <a:lstStyle>
            <a:lvl1pPr>
              <a:defRPr sz="3600">
                <a:solidFill>
                  <a:schemeClr val="tx1">
                    <a:lumMod val="65000"/>
                    <a:lumOff val="35000"/>
                  </a:schemeClr>
                </a:solidFill>
              </a:defRPr>
            </a:lvl1pPr>
          </a:lstStyle>
          <a:p>
            <a:r>
              <a:rPr lang="en-US"/>
              <a:t>Click to edit Master title style</a:t>
            </a:r>
          </a:p>
        </p:txBody>
      </p:sp>
      <p:sp>
        <p:nvSpPr>
          <p:cNvPr id="5" name="Text Placeholder 3">
            <a:extLst>
              <a:ext uri="{FF2B5EF4-FFF2-40B4-BE49-F238E27FC236}">
                <a16:creationId xmlns:a16="http://schemas.microsoft.com/office/drawing/2014/main" id="{939C7AE9-CFDB-E040-B84B-CFF9046166AE}"/>
              </a:ext>
            </a:extLst>
          </p:cNvPr>
          <p:cNvSpPr>
            <a:spLocks noGrp="1"/>
          </p:cNvSpPr>
          <p:nvPr>
            <p:ph type="body" sz="half" idx="2"/>
          </p:nvPr>
        </p:nvSpPr>
        <p:spPr>
          <a:xfrm>
            <a:off x="892630" y="2064910"/>
            <a:ext cx="10559142" cy="3602879"/>
          </a:xfrm>
          <a:ln>
            <a:noFill/>
          </a:ln>
        </p:spPr>
        <p:txBody>
          <a:bodyPr/>
          <a:lstStyle>
            <a:lvl1pPr marL="0" indent="0">
              <a:buNone/>
              <a:defRPr sz="1600">
                <a:solidFill>
                  <a:schemeClr val="tx1">
                    <a:lumMod val="65000"/>
                    <a:lumOff val="35000"/>
                  </a:schemeClr>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pic>
        <p:nvPicPr>
          <p:cNvPr id="7" name="Picture 6">
            <a:extLst>
              <a:ext uri="{FF2B5EF4-FFF2-40B4-BE49-F238E27FC236}">
                <a16:creationId xmlns:a16="http://schemas.microsoft.com/office/drawing/2014/main" id="{97B23001-7614-4C42-AFC5-3EC69EFF536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2738" y="6207524"/>
            <a:ext cx="1142999" cy="522514"/>
          </a:xfrm>
          <a:prstGeom prst="rect">
            <a:avLst/>
          </a:prstGeom>
        </p:spPr>
      </p:pic>
    </p:spTree>
    <p:extLst>
      <p:ext uri="{BB962C8B-B14F-4D97-AF65-F5344CB8AC3E}">
        <p14:creationId xmlns:p14="http://schemas.microsoft.com/office/powerpoint/2010/main" val="226111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E899F1-9708-A641-9BD1-7D6091A3C3BD}"/>
              </a:ext>
            </a:extLst>
          </p:cNvPr>
          <p:cNvSpPr/>
          <p:nvPr userDrawn="1"/>
        </p:nvSpPr>
        <p:spPr>
          <a:xfrm>
            <a:off x="1" y="0"/>
            <a:ext cx="9497961" cy="6858000"/>
          </a:xfrm>
          <a:prstGeom prst="rect">
            <a:avLst/>
          </a:prstGeom>
          <a:gradFill>
            <a:gsLst>
              <a:gs pos="0">
                <a:schemeClr val="accent1"/>
              </a:gs>
              <a:gs pos="100000">
                <a:schemeClr val="accent6">
                  <a:lumMod val="75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A03A9BDD-E242-8044-961C-F69CE56D7BB1}"/>
              </a:ext>
            </a:extLst>
          </p:cNvPr>
          <p:cNvSpPr/>
          <p:nvPr userDrawn="1"/>
        </p:nvSpPr>
        <p:spPr>
          <a:xfrm>
            <a:off x="10293178" y="5898295"/>
            <a:ext cx="1717590" cy="86497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Rectangle 1">
            <a:extLst>
              <a:ext uri="{FF2B5EF4-FFF2-40B4-BE49-F238E27FC236}">
                <a16:creationId xmlns:a16="http://schemas.microsoft.com/office/drawing/2014/main" id="{9E4D5566-C3CF-2346-9786-65EBA11DE096}"/>
              </a:ext>
            </a:extLst>
          </p:cNvPr>
          <p:cNvSpPr/>
          <p:nvPr userDrawn="1"/>
        </p:nvSpPr>
        <p:spPr>
          <a:xfrm>
            <a:off x="790832" y="725557"/>
            <a:ext cx="10639168" cy="5411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AC88B757-D1F9-F948-B5EB-86D5077989B3}"/>
              </a:ext>
            </a:extLst>
          </p:cNvPr>
          <p:cNvSpPr>
            <a:spLocks noGrp="1"/>
          </p:cNvSpPr>
          <p:nvPr>
            <p:ph type="title"/>
          </p:nvPr>
        </p:nvSpPr>
        <p:spPr>
          <a:xfrm>
            <a:off x="1322406" y="940458"/>
            <a:ext cx="9638037" cy="1147835"/>
          </a:xfrm>
          <a:ln>
            <a:noFill/>
          </a:ln>
        </p:spPr>
        <p:txBody>
          <a:bodyPr anchor="b">
            <a:normAutofit/>
          </a:bodyPr>
          <a:lstStyle>
            <a:lvl1pPr>
              <a:defRPr sz="3600">
                <a:solidFill>
                  <a:schemeClr val="tx1">
                    <a:lumMod val="65000"/>
                    <a:lumOff val="35000"/>
                  </a:schemeClr>
                </a:solidFill>
              </a:defRPr>
            </a:lvl1pPr>
          </a:lstStyle>
          <a:p>
            <a:r>
              <a:rPr lang="en-US"/>
              <a:t>Click to edit Master title style</a:t>
            </a:r>
          </a:p>
        </p:txBody>
      </p:sp>
      <p:sp>
        <p:nvSpPr>
          <p:cNvPr id="5" name="Text Placeholder 3">
            <a:extLst>
              <a:ext uri="{FF2B5EF4-FFF2-40B4-BE49-F238E27FC236}">
                <a16:creationId xmlns:a16="http://schemas.microsoft.com/office/drawing/2014/main" id="{939C7AE9-CFDB-E040-B84B-CFF9046166AE}"/>
              </a:ext>
            </a:extLst>
          </p:cNvPr>
          <p:cNvSpPr>
            <a:spLocks noGrp="1"/>
          </p:cNvSpPr>
          <p:nvPr>
            <p:ph type="body" sz="half" idx="2"/>
          </p:nvPr>
        </p:nvSpPr>
        <p:spPr>
          <a:xfrm>
            <a:off x="1322406" y="2211860"/>
            <a:ext cx="9638037" cy="3455929"/>
          </a:xfrm>
          <a:ln>
            <a:noFill/>
          </a:ln>
        </p:spPr>
        <p:txBody>
          <a:bodyPr/>
          <a:lstStyle>
            <a:lvl1pPr marL="0" indent="0">
              <a:buNone/>
              <a:defRPr sz="1600">
                <a:solidFill>
                  <a:schemeClr val="tx1">
                    <a:lumMod val="65000"/>
                    <a:lumOff val="35000"/>
                  </a:schemeClr>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pic>
        <p:nvPicPr>
          <p:cNvPr id="7" name="Picture 6">
            <a:extLst>
              <a:ext uri="{FF2B5EF4-FFF2-40B4-BE49-F238E27FC236}">
                <a16:creationId xmlns:a16="http://schemas.microsoft.com/office/drawing/2014/main" id="{97B23001-7614-4C42-AFC5-3EC69EFF536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2738" y="6207524"/>
            <a:ext cx="1142999" cy="522514"/>
          </a:xfrm>
          <a:prstGeom prst="rect">
            <a:avLst/>
          </a:prstGeom>
        </p:spPr>
      </p:pic>
    </p:spTree>
    <p:extLst>
      <p:ext uri="{BB962C8B-B14F-4D97-AF65-F5344CB8AC3E}">
        <p14:creationId xmlns:p14="http://schemas.microsoft.com/office/powerpoint/2010/main" val="2173645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223F-D11F-6941-9517-751786BEB4DC}"/>
              </a:ext>
            </a:extLst>
          </p:cNvPr>
          <p:cNvSpPr>
            <a:spLocks noGrp="1"/>
          </p:cNvSpPr>
          <p:nvPr>
            <p:ph type="title"/>
          </p:nvPr>
        </p:nvSpPr>
        <p:spPr/>
        <p:txBody>
          <a:bodyPr/>
          <a:lstStyle/>
          <a:p>
            <a:r>
              <a:rPr lang="en-US"/>
              <a:t>Click to edit Master title style</a:t>
            </a:r>
          </a:p>
        </p:txBody>
      </p:sp>
      <p:sp>
        <p:nvSpPr>
          <p:cNvPr id="5" name="Rectangle 4">
            <a:extLst>
              <a:ext uri="{FF2B5EF4-FFF2-40B4-BE49-F238E27FC236}">
                <a16:creationId xmlns:a16="http://schemas.microsoft.com/office/drawing/2014/main" id="{FF8D02FC-171B-2547-9FE1-CB8F1B9A8FA7}"/>
              </a:ext>
            </a:extLst>
          </p:cNvPr>
          <p:cNvSpPr/>
          <p:nvPr userDrawn="1"/>
        </p:nvSpPr>
        <p:spPr>
          <a:xfrm>
            <a:off x="790832" y="725557"/>
            <a:ext cx="10639168" cy="5411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3">
            <a:extLst>
              <a:ext uri="{FF2B5EF4-FFF2-40B4-BE49-F238E27FC236}">
                <a16:creationId xmlns:a16="http://schemas.microsoft.com/office/drawing/2014/main" id="{33CBE82B-EDDB-3A4F-8A91-A7396E316D9E}"/>
              </a:ext>
            </a:extLst>
          </p:cNvPr>
          <p:cNvSpPr>
            <a:spLocks noGrp="1"/>
          </p:cNvSpPr>
          <p:nvPr>
            <p:ph type="body" sz="half" idx="2"/>
          </p:nvPr>
        </p:nvSpPr>
        <p:spPr>
          <a:xfrm>
            <a:off x="1322406" y="2211860"/>
            <a:ext cx="9638037" cy="3455929"/>
          </a:xfrm>
          <a:ln>
            <a:noFill/>
          </a:ln>
        </p:spPr>
        <p:txBody>
          <a:bodyPr/>
          <a:lstStyle>
            <a:lvl1pPr marL="0" indent="0">
              <a:buNone/>
              <a:defRPr sz="1600">
                <a:solidFill>
                  <a:schemeClr val="tx1">
                    <a:lumMod val="65000"/>
                    <a:lumOff val="35000"/>
                  </a:schemeClr>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grpSp>
        <p:nvGrpSpPr>
          <p:cNvPr id="8" name="Group 7">
            <a:extLst>
              <a:ext uri="{FF2B5EF4-FFF2-40B4-BE49-F238E27FC236}">
                <a16:creationId xmlns:a16="http://schemas.microsoft.com/office/drawing/2014/main" id="{6A0D9E7D-7EC5-6848-ADAA-4110CDED6AAB}"/>
              </a:ext>
            </a:extLst>
          </p:cNvPr>
          <p:cNvGrpSpPr/>
          <p:nvPr userDrawn="1"/>
        </p:nvGrpSpPr>
        <p:grpSpPr>
          <a:xfrm>
            <a:off x="0" y="-139879"/>
            <a:ext cx="12374874" cy="725557"/>
            <a:chOff x="0" y="3001"/>
            <a:chExt cx="12374874" cy="725557"/>
          </a:xfrm>
        </p:grpSpPr>
        <p:sp>
          <p:nvSpPr>
            <p:cNvPr id="9" name="Rectangle 8">
              <a:extLst>
                <a:ext uri="{FF2B5EF4-FFF2-40B4-BE49-F238E27FC236}">
                  <a16:creationId xmlns:a16="http://schemas.microsoft.com/office/drawing/2014/main" id="{454D7427-24C1-7745-B11F-5D6780AE9395}"/>
                </a:ext>
              </a:extLst>
            </p:cNvPr>
            <p:cNvSpPr/>
            <p:nvPr userDrawn="1"/>
          </p:nvSpPr>
          <p:spPr>
            <a:xfrm>
              <a:off x="0" y="3001"/>
              <a:ext cx="12192000" cy="72555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0" name="Group 9">
              <a:extLst>
                <a:ext uri="{FF2B5EF4-FFF2-40B4-BE49-F238E27FC236}">
                  <a16:creationId xmlns:a16="http://schemas.microsoft.com/office/drawing/2014/main" id="{2B1E8D20-557D-E94C-87BC-5034077D4DDB}"/>
                </a:ext>
              </a:extLst>
            </p:cNvPr>
            <p:cNvGrpSpPr/>
            <p:nvPr userDrawn="1"/>
          </p:nvGrpSpPr>
          <p:grpSpPr>
            <a:xfrm>
              <a:off x="7375062" y="3001"/>
              <a:ext cx="4999812" cy="725557"/>
              <a:chOff x="7375062" y="3001"/>
              <a:chExt cx="4999812" cy="725557"/>
            </a:xfrm>
          </p:grpSpPr>
          <p:sp>
            <p:nvSpPr>
              <p:cNvPr id="11" name="Parallelogram 10">
                <a:extLst>
                  <a:ext uri="{FF2B5EF4-FFF2-40B4-BE49-F238E27FC236}">
                    <a16:creationId xmlns:a16="http://schemas.microsoft.com/office/drawing/2014/main" id="{38AB5522-2C2C-384E-BBAA-149296901C0D}"/>
                  </a:ext>
                </a:extLst>
              </p:cNvPr>
              <p:cNvSpPr/>
              <p:nvPr userDrawn="1"/>
            </p:nvSpPr>
            <p:spPr>
              <a:xfrm>
                <a:off x="7375062" y="3001"/>
                <a:ext cx="1785937" cy="725557"/>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arallelogram 11">
                <a:extLst>
                  <a:ext uri="{FF2B5EF4-FFF2-40B4-BE49-F238E27FC236}">
                    <a16:creationId xmlns:a16="http://schemas.microsoft.com/office/drawing/2014/main" id="{70744A84-BA62-3F44-989E-0E424F61F976}"/>
                  </a:ext>
                </a:extLst>
              </p:cNvPr>
              <p:cNvSpPr/>
              <p:nvPr userDrawn="1"/>
            </p:nvSpPr>
            <p:spPr>
              <a:xfrm>
                <a:off x="8978125" y="3001"/>
                <a:ext cx="1785937" cy="725557"/>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Parallelogram 12">
                <a:extLst>
                  <a:ext uri="{FF2B5EF4-FFF2-40B4-BE49-F238E27FC236}">
                    <a16:creationId xmlns:a16="http://schemas.microsoft.com/office/drawing/2014/main" id="{22A0BB7B-602E-A143-9B8E-E37A0F8EC7AB}"/>
                  </a:ext>
                </a:extLst>
              </p:cNvPr>
              <p:cNvSpPr/>
              <p:nvPr userDrawn="1"/>
            </p:nvSpPr>
            <p:spPr>
              <a:xfrm>
                <a:off x="10588937" y="3001"/>
                <a:ext cx="1785937" cy="725557"/>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grpSp>
        <p:nvGrpSpPr>
          <p:cNvPr id="14" name="Group 13">
            <a:extLst>
              <a:ext uri="{FF2B5EF4-FFF2-40B4-BE49-F238E27FC236}">
                <a16:creationId xmlns:a16="http://schemas.microsoft.com/office/drawing/2014/main" id="{ACFB3C7F-0CB9-594F-8C13-45DD8FEC2B9F}"/>
              </a:ext>
            </a:extLst>
          </p:cNvPr>
          <p:cNvGrpSpPr/>
          <p:nvPr userDrawn="1"/>
        </p:nvGrpSpPr>
        <p:grpSpPr>
          <a:xfrm>
            <a:off x="-216363" y="6300136"/>
            <a:ext cx="4985524" cy="725557"/>
            <a:chOff x="2626849" y="5110793"/>
            <a:chExt cx="4985524" cy="725557"/>
          </a:xfrm>
        </p:grpSpPr>
        <p:sp>
          <p:nvSpPr>
            <p:cNvPr id="15" name="Parallelogram 14">
              <a:extLst>
                <a:ext uri="{FF2B5EF4-FFF2-40B4-BE49-F238E27FC236}">
                  <a16:creationId xmlns:a16="http://schemas.microsoft.com/office/drawing/2014/main" id="{D6198991-0C58-ED4F-BCD7-24B671CFE966}"/>
                </a:ext>
              </a:extLst>
            </p:cNvPr>
            <p:cNvSpPr/>
            <p:nvPr userDrawn="1"/>
          </p:nvSpPr>
          <p:spPr>
            <a:xfrm>
              <a:off x="2626849" y="5110793"/>
              <a:ext cx="1785937" cy="725557"/>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Parallelogram 15">
              <a:extLst>
                <a:ext uri="{FF2B5EF4-FFF2-40B4-BE49-F238E27FC236}">
                  <a16:creationId xmlns:a16="http://schemas.microsoft.com/office/drawing/2014/main" id="{94CE1CB8-2426-7B4C-A7D3-603FAA3EA065}"/>
                </a:ext>
              </a:extLst>
            </p:cNvPr>
            <p:cNvSpPr/>
            <p:nvPr userDrawn="1"/>
          </p:nvSpPr>
          <p:spPr>
            <a:xfrm>
              <a:off x="4229912" y="5110793"/>
              <a:ext cx="1785937" cy="725557"/>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Parallelogram 16">
              <a:extLst>
                <a:ext uri="{FF2B5EF4-FFF2-40B4-BE49-F238E27FC236}">
                  <a16:creationId xmlns:a16="http://schemas.microsoft.com/office/drawing/2014/main" id="{A9FDFEEE-7814-B342-B4DE-0F2CF1DD98D5}"/>
                </a:ext>
              </a:extLst>
            </p:cNvPr>
            <p:cNvSpPr/>
            <p:nvPr userDrawn="1"/>
          </p:nvSpPr>
          <p:spPr>
            <a:xfrm>
              <a:off x="5826436" y="5110793"/>
              <a:ext cx="1785937" cy="725557"/>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73285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223F-D11F-6941-9517-751786BEB4DC}"/>
              </a:ext>
            </a:extLst>
          </p:cNvPr>
          <p:cNvSpPr>
            <a:spLocks noGrp="1"/>
          </p:cNvSpPr>
          <p:nvPr>
            <p:ph type="title"/>
          </p:nvPr>
        </p:nvSpPr>
        <p:spPr>
          <a:xfrm>
            <a:off x="566057" y="585679"/>
            <a:ext cx="10515600" cy="1325563"/>
          </a:xfrm>
        </p:spPr>
        <p:txBody>
          <a:bodyPr/>
          <a:lstStyle/>
          <a:p>
            <a:r>
              <a:rPr lang="en-US"/>
              <a:t>Click to edit Master title style</a:t>
            </a:r>
          </a:p>
        </p:txBody>
      </p:sp>
      <p:sp>
        <p:nvSpPr>
          <p:cNvPr id="7" name="Text Placeholder 3">
            <a:extLst>
              <a:ext uri="{FF2B5EF4-FFF2-40B4-BE49-F238E27FC236}">
                <a16:creationId xmlns:a16="http://schemas.microsoft.com/office/drawing/2014/main" id="{33CBE82B-EDDB-3A4F-8A91-A7396E316D9E}"/>
              </a:ext>
            </a:extLst>
          </p:cNvPr>
          <p:cNvSpPr>
            <a:spLocks noGrp="1"/>
          </p:cNvSpPr>
          <p:nvPr>
            <p:ph type="body" sz="half" idx="2"/>
          </p:nvPr>
        </p:nvSpPr>
        <p:spPr>
          <a:xfrm>
            <a:off x="566058" y="2211860"/>
            <a:ext cx="10394385" cy="3455929"/>
          </a:xfrm>
          <a:ln>
            <a:noFill/>
          </a:ln>
        </p:spPr>
        <p:txBody>
          <a:bodyPr/>
          <a:lstStyle>
            <a:lvl1pPr marL="0" indent="0">
              <a:buNone/>
              <a:defRPr sz="1600">
                <a:solidFill>
                  <a:schemeClr val="tx1">
                    <a:lumMod val="65000"/>
                    <a:lumOff val="35000"/>
                  </a:schemeClr>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grpSp>
        <p:nvGrpSpPr>
          <p:cNvPr id="8" name="Group 7">
            <a:extLst>
              <a:ext uri="{FF2B5EF4-FFF2-40B4-BE49-F238E27FC236}">
                <a16:creationId xmlns:a16="http://schemas.microsoft.com/office/drawing/2014/main" id="{6A0D9E7D-7EC5-6848-ADAA-4110CDED6AAB}"/>
              </a:ext>
            </a:extLst>
          </p:cNvPr>
          <p:cNvGrpSpPr/>
          <p:nvPr userDrawn="1"/>
        </p:nvGrpSpPr>
        <p:grpSpPr>
          <a:xfrm>
            <a:off x="0" y="-139879"/>
            <a:ext cx="12374874" cy="725557"/>
            <a:chOff x="0" y="3001"/>
            <a:chExt cx="12374874" cy="725557"/>
          </a:xfrm>
        </p:grpSpPr>
        <p:sp>
          <p:nvSpPr>
            <p:cNvPr id="9" name="Rectangle 8">
              <a:extLst>
                <a:ext uri="{FF2B5EF4-FFF2-40B4-BE49-F238E27FC236}">
                  <a16:creationId xmlns:a16="http://schemas.microsoft.com/office/drawing/2014/main" id="{454D7427-24C1-7745-B11F-5D6780AE9395}"/>
                </a:ext>
              </a:extLst>
            </p:cNvPr>
            <p:cNvSpPr/>
            <p:nvPr userDrawn="1"/>
          </p:nvSpPr>
          <p:spPr>
            <a:xfrm>
              <a:off x="0" y="3001"/>
              <a:ext cx="12192000" cy="72555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0" name="Group 9">
              <a:extLst>
                <a:ext uri="{FF2B5EF4-FFF2-40B4-BE49-F238E27FC236}">
                  <a16:creationId xmlns:a16="http://schemas.microsoft.com/office/drawing/2014/main" id="{2B1E8D20-557D-E94C-87BC-5034077D4DDB}"/>
                </a:ext>
              </a:extLst>
            </p:cNvPr>
            <p:cNvGrpSpPr/>
            <p:nvPr userDrawn="1"/>
          </p:nvGrpSpPr>
          <p:grpSpPr>
            <a:xfrm>
              <a:off x="7375062" y="3001"/>
              <a:ext cx="4999812" cy="725557"/>
              <a:chOff x="7375062" y="3001"/>
              <a:chExt cx="4999812" cy="725557"/>
            </a:xfrm>
          </p:grpSpPr>
          <p:sp>
            <p:nvSpPr>
              <p:cNvPr id="11" name="Parallelogram 10">
                <a:extLst>
                  <a:ext uri="{FF2B5EF4-FFF2-40B4-BE49-F238E27FC236}">
                    <a16:creationId xmlns:a16="http://schemas.microsoft.com/office/drawing/2014/main" id="{38AB5522-2C2C-384E-BBAA-149296901C0D}"/>
                  </a:ext>
                </a:extLst>
              </p:cNvPr>
              <p:cNvSpPr/>
              <p:nvPr userDrawn="1"/>
            </p:nvSpPr>
            <p:spPr>
              <a:xfrm>
                <a:off x="7375062" y="3001"/>
                <a:ext cx="1785937" cy="725557"/>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arallelogram 11">
                <a:extLst>
                  <a:ext uri="{FF2B5EF4-FFF2-40B4-BE49-F238E27FC236}">
                    <a16:creationId xmlns:a16="http://schemas.microsoft.com/office/drawing/2014/main" id="{70744A84-BA62-3F44-989E-0E424F61F976}"/>
                  </a:ext>
                </a:extLst>
              </p:cNvPr>
              <p:cNvSpPr/>
              <p:nvPr userDrawn="1"/>
            </p:nvSpPr>
            <p:spPr>
              <a:xfrm>
                <a:off x="8978125" y="3001"/>
                <a:ext cx="1785937" cy="725557"/>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Parallelogram 12">
                <a:extLst>
                  <a:ext uri="{FF2B5EF4-FFF2-40B4-BE49-F238E27FC236}">
                    <a16:creationId xmlns:a16="http://schemas.microsoft.com/office/drawing/2014/main" id="{22A0BB7B-602E-A143-9B8E-E37A0F8EC7AB}"/>
                  </a:ext>
                </a:extLst>
              </p:cNvPr>
              <p:cNvSpPr/>
              <p:nvPr userDrawn="1"/>
            </p:nvSpPr>
            <p:spPr>
              <a:xfrm>
                <a:off x="10588937" y="3001"/>
                <a:ext cx="1785937" cy="725557"/>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spTree>
    <p:extLst>
      <p:ext uri="{BB962C8B-B14F-4D97-AF65-F5344CB8AC3E}">
        <p14:creationId xmlns:p14="http://schemas.microsoft.com/office/powerpoint/2010/main" val="159171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2BE5936-D3BA-4F49-BF09-D8CB8237E146}"/>
              </a:ext>
            </a:extLst>
          </p:cNvPr>
          <p:cNvSpPr>
            <a:spLocks noGrp="1"/>
          </p:cNvSpPr>
          <p:nvPr>
            <p:ph type="title"/>
          </p:nvPr>
        </p:nvSpPr>
        <p:spPr>
          <a:xfrm>
            <a:off x="753692" y="592040"/>
            <a:ext cx="10142583" cy="757790"/>
          </a:xfrm>
        </p:spPr>
        <p:txBody>
          <a:bodyPr anchor="b">
            <a:normAutofit/>
          </a:bodyPr>
          <a:lstStyle>
            <a:lvl1pPr>
              <a:defRPr sz="3600">
                <a:solidFill>
                  <a:schemeClr val="tx1">
                    <a:lumMod val="65000"/>
                    <a:lumOff val="35000"/>
                  </a:schemeClr>
                </a:solidFill>
              </a:defRPr>
            </a:lvl1pPr>
          </a:lstStyle>
          <a:p>
            <a:r>
              <a:rPr lang="en-US"/>
              <a:t>Click to edit Master title style</a:t>
            </a:r>
          </a:p>
        </p:txBody>
      </p:sp>
      <p:sp>
        <p:nvSpPr>
          <p:cNvPr id="4" name="Text Placeholder 3">
            <a:extLst>
              <a:ext uri="{FF2B5EF4-FFF2-40B4-BE49-F238E27FC236}">
                <a16:creationId xmlns:a16="http://schemas.microsoft.com/office/drawing/2014/main" id="{CBDD4A17-DCAC-C245-A195-94E4FE4402C5}"/>
              </a:ext>
            </a:extLst>
          </p:cNvPr>
          <p:cNvSpPr>
            <a:spLocks noGrp="1"/>
          </p:cNvSpPr>
          <p:nvPr>
            <p:ph type="body" sz="half" idx="2"/>
          </p:nvPr>
        </p:nvSpPr>
        <p:spPr>
          <a:xfrm>
            <a:off x="753692" y="1634796"/>
            <a:ext cx="10142582" cy="4308804"/>
          </a:xfrm>
        </p:spPr>
        <p:txBody>
          <a:bodyPr/>
          <a:lstStyle>
            <a:lvl1pPr marL="0" indent="0">
              <a:buFont typeface="Arial" panose="020B0604020202020204" pitchFamily="34" charse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grpSp>
        <p:nvGrpSpPr>
          <p:cNvPr id="7" name="Group 6">
            <a:extLst>
              <a:ext uri="{FF2B5EF4-FFF2-40B4-BE49-F238E27FC236}">
                <a16:creationId xmlns:a16="http://schemas.microsoft.com/office/drawing/2014/main" id="{8953EF9D-3055-5F44-B239-8D8231681E06}"/>
              </a:ext>
            </a:extLst>
          </p:cNvPr>
          <p:cNvGrpSpPr/>
          <p:nvPr userDrawn="1"/>
        </p:nvGrpSpPr>
        <p:grpSpPr>
          <a:xfrm flipH="1">
            <a:off x="10999542" y="0"/>
            <a:ext cx="1192459" cy="6858000"/>
            <a:chOff x="-1" y="0"/>
            <a:chExt cx="1192459" cy="6858000"/>
          </a:xfrm>
        </p:grpSpPr>
        <p:sp>
          <p:nvSpPr>
            <p:cNvPr id="8" name="Rectangle 7">
              <a:extLst>
                <a:ext uri="{FF2B5EF4-FFF2-40B4-BE49-F238E27FC236}">
                  <a16:creationId xmlns:a16="http://schemas.microsoft.com/office/drawing/2014/main" id="{D2CEAEE6-9588-2E4D-A892-3620BFA49D04}"/>
                </a:ext>
              </a:extLst>
            </p:cNvPr>
            <p:cNvSpPr/>
            <p:nvPr userDrawn="1"/>
          </p:nvSpPr>
          <p:spPr>
            <a:xfrm flipH="1" flipV="1">
              <a:off x="-1" y="0"/>
              <a:ext cx="8382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riangle 9">
              <a:extLst>
                <a:ext uri="{FF2B5EF4-FFF2-40B4-BE49-F238E27FC236}">
                  <a16:creationId xmlns:a16="http://schemas.microsoft.com/office/drawing/2014/main" id="{73F92270-8C8F-5F4E-9E67-057C1B24F5FE}"/>
                </a:ext>
              </a:extLst>
            </p:cNvPr>
            <p:cNvSpPr/>
            <p:nvPr userDrawn="1"/>
          </p:nvSpPr>
          <p:spPr>
            <a:xfrm rot="16200000" flipH="1" flipV="1">
              <a:off x="568128" y="3244715"/>
              <a:ext cx="880089" cy="368570"/>
            </a:xfrm>
            <a:prstGeom prst="triangle">
              <a:avLst>
                <a:gd name="adj" fmla="val 480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39263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8F0C3C-0D20-114A-9BAE-387D0646FFF0}"/>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3F36CE20-4746-0D4E-B878-13819CAE1535}"/>
              </a:ext>
            </a:extLst>
          </p:cNvPr>
          <p:cNvSpPr>
            <a:spLocks noGrp="1"/>
          </p:cNvSpPr>
          <p:nvPr>
            <p:ph type="ftr" sz="quarter" idx="11"/>
          </p:nvPr>
        </p:nvSpPr>
        <p:spPr>
          <a:xfrm>
            <a:off x="4038600" y="6356350"/>
            <a:ext cx="4114800" cy="365125"/>
          </a:xfrm>
          <a:prstGeom prst="rect">
            <a:avLst/>
          </a:prstGeom>
        </p:spPr>
        <p:txBody>
          <a:bodyPr/>
          <a:lstStyle/>
          <a:p>
            <a:r>
              <a:rPr lang="en-US"/>
              <a:t>Slide courtesy of i4cp, the Institute for Corporate Productivity</a:t>
            </a:r>
          </a:p>
        </p:txBody>
      </p:sp>
      <p:sp>
        <p:nvSpPr>
          <p:cNvPr id="4" name="Slide Number Placeholder 3">
            <a:extLst>
              <a:ext uri="{FF2B5EF4-FFF2-40B4-BE49-F238E27FC236}">
                <a16:creationId xmlns:a16="http://schemas.microsoft.com/office/drawing/2014/main" id="{1653721D-6CC9-6B4A-B0AD-FFCEB54BD9F9}"/>
              </a:ext>
            </a:extLst>
          </p:cNvPr>
          <p:cNvSpPr>
            <a:spLocks noGrp="1"/>
          </p:cNvSpPr>
          <p:nvPr>
            <p:ph type="sldNum" sz="quarter" idx="12"/>
          </p:nvPr>
        </p:nvSpPr>
        <p:spPr>
          <a:xfrm>
            <a:off x="8610600" y="6356350"/>
            <a:ext cx="2743200" cy="365125"/>
          </a:xfrm>
          <a:prstGeom prst="rect">
            <a:avLst/>
          </a:prstGeom>
        </p:spPr>
        <p:txBody>
          <a:bodyPr/>
          <a:lstStyle/>
          <a:p>
            <a:fld id="{0189EF28-102A-1A43-AFDF-542CC2E3FBA6}" type="slidenum">
              <a:rPr lang="en-US" smtClean="0"/>
              <a:t>‹#›</a:t>
            </a:fld>
            <a:endParaRPr lang="en-US"/>
          </a:p>
        </p:txBody>
      </p:sp>
    </p:spTree>
    <p:extLst>
      <p:ext uri="{BB962C8B-B14F-4D97-AF65-F5344CB8AC3E}">
        <p14:creationId xmlns:p14="http://schemas.microsoft.com/office/powerpoint/2010/main" val="33571745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0DE1FE4-3824-7D48-A945-E32AFCE4011D}"/>
              </a:ext>
            </a:extLst>
          </p:cNvPr>
          <p:cNvGrpSpPr/>
          <p:nvPr userDrawn="1"/>
        </p:nvGrpSpPr>
        <p:grpSpPr>
          <a:xfrm>
            <a:off x="0" y="0"/>
            <a:ext cx="1192459" cy="6858000"/>
            <a:chOff x="-1" y="0"/>
            <a:chExt cx="1192459" cy="6858000"/>
          </a:xfrm>
        </p:grpSpPr>
        <p:sp>
          <p:nvSpPr>
            <p:cNvPr id="7" name="Rectangle 6">
              <a:extLst>
                <a:ext uri="{FF2B5EF4-FFF2-40B4-BE49-F238E27FC236}">
                  <a16:creationId xmlns:a16="http://schemas.microsoft.com/office/drawing/2014/main" id="{234D5F70-4372-DB42-AB35-B819A7CBD9F7}"/>
                </a:ext>
              </a:extLst>
            </p:cNvPr>
            <p:cNvSpPr/>
            <p:nvPr userDrawn="1"/>
          </p:nvSpPr>
          <p:spPr>
            <a:xfrm flipH="1" flipV="1">
              <a:off x="-1" y="0"/>
              <a:ext cx="8382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riangle 7">
              <a:extLst>
                <a:ext uri="{FF2B5EF4-FFF2-40B4-BE49-F238E27FC236}">
                  <a16:creationId xmlns:a16="http://schemas.microsoft.com/office/drawing/2014/main" id="{AAD69BF7-8D2C-934E-AC09-48A528D9202D}"/>
                </a:ext>
              </a:extLst>
            </p:cNvPr>
            <p:cNvSpPr/>
            <p:nvPr userDrawn="1"/>
          </p:nvSpPr>
          <p:spPr>
            <a:xfrm rot="16200000" flipH="1" flipV="1">
              <a:off x="568128" y="3244715"/>
              <a:ext cx="880089" cy="368570"/>
            </a:xfrm>
            <a:prstGeom prst="triangle">
              <a:avLst>
                <a:gd name="adj" fmla="val 480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 name="Title 1">
            <a:extLst>
              <a:ext uri="{FF2B5EF4-FFF2-40B4-BE49-F238E27FC236}">
                <a16:creationId xmlns:a16="http://schemas.microsoft.com/office/drawing/2014/main" id="{E2BE5936-D3BA-4F49-BF09-D8CB8237E146}"/>
              </a:ext>
            </a:extLst>
          </p:cNvPr>
          <p:cNvSpPr>
            <a:spLocks noGrp="1"/>
          </p:cNvSpPr>
          <p:nvPr userDrawn="1">
            <p:ph type="title"/>
          </p:nvPr>
        </p:nvSpPr>
        <p:spPr>
          <a:xfrm>
            <a:off x="1243220" y="1502229"/>
            <a:ext cx="2612572" cy="3853543"/>
          </a:xfrm>
        </p:spPr>
        <p:txBody>
          <a:bodyPr anchor="ctr">
            <a:normAutofit/>
          </a:bodyPr>
          <a:lstStyle>
            <a:lvl1pPr>
              <a:defRPr sz="4000">
                <a:solidFill>
                  <a:schemeClr val="tx1">
                    <a:lumMod val="65000"/>
                    <a:lumOff val="35000"/>
                  </a:schemeClr>
                </a:solidFill>
              </a:defRPr>
            </a:lvl1pPr>
          </a:lstStyle>
          <a:p>
            <a:r>
              <a:rPr lang="en-US"/>
              <a:t>Click to edit Master title style</a:t>
            </a:r>
          </a:p>
        </p:txBody>
      </p:sp>
      <p:sp>
        <p:nvSpPr>
          <p:cNvPr id="4" name="Text Placeholder 3">
            <a:extLst>
              <a:ext uri="{FF2B5EF4-FFF2-40B4-BE49-F238E27FC236}">
                <a16:creationId xmlns:a16="http://schemas.microsoft.com/office/drawing/2014/main" id="{CBDD4A17-DCAC-C245-A195-94E4FE4402C5}"/>
              </a:ext>
            </a:extLst>
          </p:cNvPr>
          <p:cNvSpPr>
            <a:spLocks noGrp="1"/>
          </p:cNvSpPr>
          <p:nvPr userDrawn="1">
            <p:ph type="body" sz="half" idx="2"/>
          </p:nvPr>
        </p:nvSpPr>
        <p:spPr>
          <a:xfrm>
            <a:off x="4210050" y="342900"/>
            <a:ext cx="7143750" cy="5829300"/>
          </a:xfrm>
        </p:spPr>
        <p:txBody>
          <a:bodyPr/>
          <a:lstStyle>
            <a:lvl1pPr marL="0" indent="0">
              <a:buFont typeface="Arial" panose="020B0604020202020204" pitchFamily="34" charse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sp>
        <p:nvSpPr>
          <p:cNvPr id="13" name="Triangle 12">
            <a:extLst>
              <a:ext uri="{FF2B5EF4-FFF2-40B4-BE49-F238E27FC236}">
                <a16:creationId xmlns:a16="http://schemas.microsoft.com/office/drawing/2014/main" id="{62C8D28C-D675-2948-99B2-276507AA9B1D}"/>
              </a:ext>
            </a:extLst>
          </p:cNvPr>
          <p:cNvSpPr/>
          <p:nvPr userDrawn="1"/>
        </p:nvSpPr>
        <p:spPr>
          <a:xfrm rot="5400000" flipV="1">
            <a:off x="-103360" y="3397116"/>
            <a:ext cx="880089" cy="368570"/>
          </a:xfrm>
          <a:prstGeom prst="triangle">
            <a:avLst>
              <a:gd name="adj" fmla="val 480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a:extLst>
              <a:ext uri="{FF2B5EF4-FFF2-40B4-BE49-F238E27FC236}">
                <a16:creationId xmlns:a16="http://schemas.microsoft.com/office/drawing/2014/main" id="{9A7B9636-49E7-1546-8F4B-794BA79D879D}"/>
              </a:ext>
            </a:extLst>
          </p:cNvPr>
          <p:cNvGrpSpPr/>
          <p:nvPr userDrawn="1"/>
        </p:nvGrpSpPr>
        <p:grpSpPr>
          <a:xfrm>
            <a:off x="1" y="0"/>
            <a:ext cx="1192459" cy="6858000"/>
            <a:chOff x="-1" y="0"/>
            <a:chExt cx="1192459" cy="6858000"/>
          </a:xfrm>
        </p:grpSpPr>
        <p:sp>
          <p:nvSpPr>
            <p:cNvPr id="15" name="Rectangle 14">
              <a:extLst>
                <a:ext uri="{FF2B5EF4-FFF2-40B4-BE49-F238E27FC236}">
                  <a16:creationId xmlns:a16="http://schemas.microsoft.com/office/drawing/2014/main" id="{889D6434-A51A-2D46-9C6D-DA18C1B79642}"/>
                </a:ext>
              </a:extLst>
            </p:cNvPr>
            <p:cNvSpPr/>
            <p:nvPr userDrawn="1"/>
          </p:nvSpPr>
          <p:spPr>
            <a:xfrm flipH="1" flipV="1">
              <a:off x="-1" y="0"/>
              <a:ext cx="8382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riangle 15">
              <a:extLst>
                <a:ext uri="{FF2B5EF4-FFF2-40B4-BE49-F238E27FC236}">
                  <a16:creationId xmlns:a16="http://schemas.microsoft.com/office/drawing/2014/main" id="{9E569304-8CF2-5A45-8735-5ACD50B5C7F8}"/>
                </a:ext>
              </a:extLst>
            </p:cNvPr>
            <p:cNvSpPr/>
            <p:nvPr userDrawn="1"/>
          </p:nvSpPr>
          <p:spPr>
            <a:xfrm rot="16200000" flipH="1" flipV="1">
              <a:off x="568128" y="3244715"/>
              <a:ext cx="880089" cy="368570"/>
            </a:xfrm>
            <a:prstGeom prst="triangle">
              <a:avLst>
                <a:gd name="adj" fmla="val 480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337137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048250" y="0"/>
            <a:ext cx="7143750" cy="6858000"/>
          </a:xfrm>
          <a:custGeom>
            <a:avLst/>
            <a:gdLst>
              <a:gd name="connsiteX0" fmla="*/ 3429000 w 7143750"/>
              <a:gd name="connsiteY0" fmla="*/ 0 h 6858000"/>
              <a:gd name="connsiteX1" fmla="*/ 7143750 w 7143750"/>
              <a:gd name="connsiteY1" fmla="*/ 0 h 6858000"/>
              <a:gd name="connsiteX2" fmla="*/ 7143750 w 7143750"/>
              <a:gd name="connsiteY2" fmla="*/ 6858000 h 6858000"/>
              <a:gd name="connsiteX3" fmla="*/ 3429000 w 7143750"/>
              <a:gd name="connsiteY3" fmla="*/ 6858000 h 6858000"/>
              <a:gd name="connsiteX4" fmla="*/ 0 w 7143750"/>
              <a:gd name="connsiteY4" fmla="*/ 3429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50" h="6858000">
                <a:moveTo>
                  <a:pt x="3429000" y="0"/>
                </a:moveTo>
                <a:lnTo>
                  <a:pt x="7143750" y="0"/>
                </a:lnTo>
                <a:lnTo>
                  <a:pt x="7143750" y="6858000"/>
                </a:lnTo>
                <a:lnTo>
                  <a:pt x="3429000" y="6858000"/>
                </a:lnTo>
                <a:lnTo>
                  <a:pt x="0" y="3429000"/>
                </a:lnTo>
                <a:close/>
              </a:path>
            </a:pathLst>
          </a:custGeom>
          <a:solidFill>
            <a:schemeClr val="accent1"/>
          </a:solidFill>
        </p:spPr>
        <p:txBody>
          <a:bodyPr wrap="square">
            <a:noAutofit/>
          </a:bodyPr>
          <a:lstStyle/>
          <a:p>
            <a:endParaRPr lang="en-US"/>
          </a:p>
        </p:txBody>
      </p:sp>
      <p:sp>
        <p:nvSpPr>
          <p:cNvPr id="3" name="Title 1">
            <a:extLst>
              <a:ext uri="{FF2B5EF4-FFF2-40B4-BE49-F238E27FC236}">
                <a16:creationId xmlns:a16="http://schemas.microsoft.com/office/drawing/2014/main" id="{E2BE5936-D3BA-4F49-BF09-D8CB8237E146}"/>
              </a:ext>
            </a:extLst>
          </p:cNvPr>
          <p:cNvSpPr>
            <a:spLocks noGrp="1"/>
          </p:cNvSpPr>
          <p:nvPr>
            <p:ph type="title"/>
          </p:nvPr>
        </p:nvSpPr>
        <p:spPr>
          <a:xfrm>
            <a:off x="6916995" y="2551468"/>
            <a:ext cx="4815305" cy="1755058"/>
          </a:xfrm>
        </p:spPr>
        <p:txBody>
          <a:bodyPr anchor="b">
            <a:normAutofit/>
          </a:bodyPr>
          <a:lstStyle>
            <a:lvl1pPr>
              <a:defRPr sz="36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CBDD4A17-DCAC-C245-A195-94E4FE4402C5}"/>
              </a:ext>
            </a:extLst>
          </p:cNvPr>
          <p:cNvSpPr>
            <a:spLocks noGrp="1"/>
          </p:cNvSpPr>
          <p:nvPr>
            <p:ph type="body" sz="half" idx="2"/>
          </p:nvPr>
        </p:nvSpPr>
        <p:spPr>
          <a:xfrm>
            <a:off x="853572" y="342900"/>
            <a:ext cx="4194678" cy="5829300"/>
          </a:xfrm>
        </p:spPr>
        <p:txBody>
          <a:bodyPr/>
          <a:lstStyle>
            <a:lvl1pPr marL="0" indent="0">
              <a:buFont typeface="Arial" panose="020B0604020202020204" pitchFamily="34" charse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pic>
        <p:nvPicPr>
          <p:cNvPr id="9" name="Picture 8">
            <a:extLst>
              <a:ext uri="{FF2B5EF4-FFF2-40B4-BE49-F238E27FC236}">
                <a16:creationId xmlns:a16="http://schemas.microsoft.com/office/drawing/2014/main" id="{A97730D5-A80D-8C4A-A874-58D49CDEEB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2738" y="6207524"/>
            <a:ext cx="1142999" cy="522514"/>
          </a:xfrm>
          <a:prstGeom prst="rect">
            <a:avLst/>
          </a:prstGeom>
        </p:spPr>
      </p:pic>
    </p:spTree>
    <p:extLst>
      <p:ext uri="{BB962C8B-B14F-4D97-AF65-F5344CB8AC3E}">
        <p14:creationId xmlns:p14="http://schemas.microsoft.com/office/powerpoint/2010/main" val="156624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flipH="1">
            <a:off x="0" y="-3"/>
            <a:ext cx="7143750" cy="6858000"/>
          </a:xfrm>
          <a:custGeom>
            <a:avLst/>
            <a:gdLst>
              <a:gd name="connsiteX0" fmla="*/ 3429000 w 7143750"/>
              <a:gd name="connsiteY0" fmla="*/ 0 h 6858000"/>
              <a:gd name="connsiteX1" fmla="*/ 7143750 w 7143750"/>
              <a:gd name="connsiteY1" fmla="*/ 0 h 6858000"/>
              <a:gd name="connsiteX2" fmla="*/ 7143750 w 7143750"/>
              <a:gd name="connsiteY2" fmla="*/ 6858000 h 6858000"/>
              <a:gd name="connsiteX3" fmla="*/ 3429000 w 7143750"/>
              <a:gd name="connsiteY3" fmla="*/ 6858000 h 6858000"/>
              <a:gd name="connsiteX4" fmla="*/ 0 w 7143750"/>
              <a:gd name="connsiteY4" fmla="*/ 3429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50" h="6858000">
                <a:moveTo>
                  <a:pt x="3429000" y="0"/>
                </a:moveTo>
                <a:lnTo>
                  <a:pt x="7143750" y="0"/>
                </a:lnTo>
                <a:lnTo>
                  <a:pt x="7143750" y="6858000"/>
                </a:lnTo>
                <a:lnTo>
                  <a:pt x="3429000" y="6858000"/>
                </a:lnTo>
                <a:lnTo>
                  <a:pt x="0" y="3429000"/>
                </a:lnTo>
                <a:close/>
              </a:path>
            </a:pathLst>
          </a:custGeom>
          <a:solidFill>
            <a:schemeClr val="accent1"/>
          </a:solidFill>
        </p:spPr>
        <p:txBody>
          <a:bodyPr wrap="square">
            <a:noAutofit/>
          </a:bodyPr>
          <a:lstStyle/>
          <a:p>
            <a:endParaRPr lang="en-US"/>
          </a:p>
        </p:txBody>
      </p:sp>
      <p:sp>
        <p:nvSpPr>
          <p:cNvPr id="3" name="Title 1">
            <a:extLst>
              <a:ext uri="{FF2B5EF4-FFF2-40B4-BE49-F238E27FC236}">
                <a16:creationId xmlns:a16="http://schemas.microsoft.com/office/drawing/2014/main" id="{E2BE5936-D3BA-4F49-BF09-D8CB8237E146}"/>
              </a:ext>
            </a:extLst>
          </p:cNvPr>
          <p:cNvSpPr>
            <a:spLocks noGrp="1"/>
          </p:cNvSpPr>
          <p:nvPr>
            <p:ph type="title"/>
          </p:nvPr>
        </p:nvSpPr>
        <p:spPr>
          <a:xfrm>
            <a:off x="1164223" y="2291824"/>
            <a:ext cx="4815305" cy="1755058"/>
          </a:xfrm>
        </p:spPr>
        <p:txBody>
          <a:bodyPr anchor="b">
            <a:normAutofit/>
          </a:bodyPr>
          <a:lstStyle>
            <a:lvl1pPr>
              <a:defRPr sz="36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CBDD4A17-DCAC-C245-A195-94E4FE4402C5}"/>
              </a:ext>
            </a:extLst>
          </p:cNvPr>
          <p:cNvSpPr>
            <a:spLocks noGrp="1"/>
          </p:cNvSpPr>
          <p:nvPr>
            <p:ph type="body" sz="half" idx="2"/>
          </p:nvPr>
        </p:nvSpPr>
        <p:spPr>
          <a:xfrm>
            <a:off x="7159122" y="342900"/>
            <a:ext cx="4194678" cy="5829300"/>
          </a:xfrm>
        </p:spPr>
        <p:txBody>
          <a:bodyPr/>
          <a:lstStyle>
            <a:lvl1pPr marL="0" indent="0">
              <a:buFont typeface="Arial" panose="020B0604020202020204" pitchFamily="34" charse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spTree>
    <p:extLst>
      <p:ext uri="{BB962C8B-B14F-4D97-AF65-F5344CB8AC3E}">
        <p14:creationId xmlns:p14="http://schemas.microsoft.com/office/powerpoint/2010/main" val="156796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1"/>
            <a:ext cx="9303026" cy="6858000"/>
          </a:xfrm>
          <a:custGeom>
            <a:avLst/>
            <a:gdLst>
              <a:gd name="connsiteX0" fmla="*/ 0 w 9303026"/>
              <a:gd name="connsiteY0" fmla="*/ 0 h 6858000"/>
              <a:gd name="connsiteX1" fmla="*/ 2711309 w 9303026"/>
              <a:gd name="connsiteY1" fmla="*/ 0 h 6858000"/>
              <a:gd name="connsiteX2" fmla="*/ 9303026 w 9303026"/>
              <a:gd name="connsiteY2" fmla="*/ 6858000 h 6858000"/>
              <a:gd name="connsiteX3" fmla="*/ 2711309 w 9303026"/>
              <a:gd name="connsiteY3" fmla="*/ 6858000 h 6858000"/>
              <a:gd name="connsiteX4" fmla="*/ 0 w 930302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3026" h="6858000">
                <a:moveTo>
                  <a:pt x="0" y="0"/>
                </a:moveTo>
                <a:lnTo>
                  <a:pt x="2711309" y="0"/>
                </a:lnTo>
                <a:lnTo>
                  <a:pt x="9303026" y="6858000"/>
                </a:lnTo>
                <a:lnTo>
                  <a:pt x="2711309" y="6858000"/>
                </a:lnTo>
                <a:lnTo>
                  <a:pt x="0" y="6858000"/>
                </a:lnTo>
                <a:close/>
              </a:path>
            </a:pathLst>
          </a:custGeom>
          <a:gradFill flip="none" rotWithShape="1">
            <a:gsLst>
              <a:gs pos="0">
                <a:schemeClr val="accent2">
                  <a:lumMod val="67000"/>
                </a:schemeClr>
              </a:gs>
              <a:gs pos="35000">
                <a:schemeClr val="accent2">
                  <a:lumMod val="97000"/>
                  <a:lumOff val="3000"/>
                </a:schemeClr>
              </a:gs>
              <a:gs pos="100000">
                <a:schemeClr val="accent2">
                  <a:lumMod val="60000"/>
                  <a:lumOff val="40000"/>
                </a:schemeClr>
              </a:gs>
            </a:gsLst>
            <a:lin ang="17400000" scaled="0"/>
            <a:tileRect/>
          </a:gradFill>
        </p:spPr>
        <p:txBody>
          <a:bodyPr wrap="square">
            <a:noAutofit/>
          </a:bodyPr>
          <a:lstStyle/>
          <a:p>
            <a:endParaRPr lang="en-US"/>
          </a:p>
        </p:txBody>
      </p:sp>
      <p:sp>
        <p:nvSpPr>
          <p:cNvPr id="3" name="Title 1">
            <a:extLst>
              <a:ext uri="{FF2B5EF4-FFF2-40B4-BE49-F238E27FC236}">
                <a16:creationId xmlns:a16="http://schemas.microsoft.com/office/drawing/2014/main" id="{7A85069E-8979-924D-92BB-5438658FE256}"/>
              </a:ext>
            </a:extLst>
          </p:cNvPr>
          <p:cNvSpPr>
            <a:spLocks noGrp="1"/>
          </p:cNvSpPr>
          <p:nvPr>
            <p:ph type="title"/>
          </p:nvPr>
        </p:nvSpPr>
        <p:spPr>
          <a:xfrm>
            <a:off x="7156175" y="546652"/>
            <a:ext cx="4612999" cy="1600200"/>
          </a:xfrm>
        </p:spPr>
        <p:txBody>
          <a:bodyPr anchor="b">
            <a:normAutofit/>
          </a:bodyPr>
          <a:lstStyle>
            <a:lvl1pPr>
              <a:defRPr sz="3600"/>
            </a:lvl1pPr>
          </a:lstStyle>
          <a:p>
            <a:r>
              <a:rPr lang="en-US"/>
              <a:t>Click to edit Master title style</a:t>
            </a:r>
          </a:p>
        </p:txBody>
      </p:sp>
      <p:sp>
        <p:nvSpPr>
          <p:cNvPr id="4" name="Text Placeholder 3">
            <a:extLst>
              <a:ext uri="{FF2B5EF4-FFF2-40B4-BE49-F238E27FC236}">
                <a16:creationId xmlns:a16="http://schemas.microsoft.com/office/drawing/2014/main" id="{AFE2DF48-3793-4848-A568-ACCB29A0C9B5}"/>
              </a:ext>
            </a:extLst>
          </p:cNvPr>
          <p:cNvSpPr>
            <a:spLocks noGrp="1"/>
          </p:cNvSpPr>
          <p:nvPr>
            <p:ph type="body" sz="half" idx="2"/>
          </p:nvPr>
        </p:nvSpPr>
        <p:spPr>
          <a:xfrm>
            <a:off x="7156175" y="2146852"/>
            <a:ext cx="4612999"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spTree>
    <p:extLst>
      <p:ext uri="{BB962C8B-B14F-4D97-AF65-F5344CB8AC3E}">
        <p14:creationId xmlns:p14="http://schemas.microsoft.com/office/powerpoint/2010/main" val="253159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1"/>
            <a:ext cx="9303026" cy="6858000"/>
          </a:xfrm>
          <a:custGeom>
            <a:avLst/>
            <a:gdLst>
              <a:gd name="connsiteX0" fmla="*/ 0 w 9303026"/>
              <a:gd name="connsiteY0" fmla="*/ 0 h 6858000"/>
              <a:gd name="connsiteX1" fmla="*/ 2711309 w 9303026"/>
              <a:gd name="connsiteY1" fmla="*/ 0 h 6858000"/>
              <a:gd name="connsiteX2" fmla="*/ 9303026 w 9303026"/>
              <a:gd name="connsiteY2" fmla="*/ 6858000 h 6858000"/>
              <a:gd name="connsiteX3" fmla="*/ 2711309 w 9303026"/>
              <a:gd name="connsiteY3" fmla="*/ 6858000 h 6858000"/>
              <a:gd name="connsiteX4" fmla="*/ 0 w 930302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3026" h="6858000">
                <a:moveTo>
                  <a:pt x="0" y="0"/>
                </a:moveTo>
                <a:lnTo>
                  <a:pt x="2711309" y="0"/>
                </a:lnTo>
                <a:lnTo>
                  <a:pt x="9303026" y="6858000"/>
                </a:lnTo>
                <a:lnTo>
                  <a:pt x="2711309" y="6858000"/>
                </a:lnTo>
                <a:lnTo>
                  <a:pt x="0" y="6858000"/>
                </a:lnTo>
                <a:close/>
              </a:path>
            </a:pathLst>
          </a:custGeom>
          <a:gradFill flip="none" rotWithShape="1">
            <a:gsLst>
              <a:gs pos="0">
                <a:schemeClr val="tx1">
                  <a:lumMod val="75000"/>
                  <a:lumOff val="25000"/>
                </a:schemeClr>
              </a:gs>
              <a:gs pos="61000">
                <a:schemeClr val="tx1">
                  <a:lumMod val="50000"/>
                  <a:lumOff val="50000"/>
                </a:schemeClr>
              </a:gs>
            </a:gsLst>
            <a:lin ang="17400000" scaled="0"/>
            <a:tileRect/>
          </a:gradFill>
        </p:spPr>
        <p:txBody>
          <a:bodyPr wrap="square">
            <a:noAutofit/>
          </a:bodyPr>
          <a:lstStyle/>
          <a:p>
            <a:endParaRPr lang="en-US"/>
          </a:p>
        </p:txBody>
      </p:sp>
      <p:sp>
        <p:nvSpPr>
          <p:cNvPr id="3" name="Title 1">
            <a:extLst>
              <a:ext uri="{FF2B5EF4-FFF2-40B4-BE49-F238E27FC236}">
                <a16:creationId xmlns:a16="http://schemas.microsoft.com/office/drawing/2014/main" id="{7A85069E-8979-924D-92BB-5438658FE256}"/>
              </a:ext>
            </a:extLst>
          </p:cNvPr>
          <p:cNvSpPr>
            <a:spLocks noGrp="1"/>
          </p:cNvSpPr>
          <p:nvPr>
            <p:ph type="title"/>
          </p:nvPr>
        </p:nvSpPr>
        <p:spPr>
          <a:xfrm>
            <a:off x="7156175" y="546652"/>
            <a:ext cx="4612999" cy="1600200"/>
          </a:xfrm>
        </p:spPr>
        <p:txBody>
          <a:bodyPr anchor="b">
            <a:normAutofit/>
          </a:bodyPr>
          <a:lstStyle>
            <a:lvl1pPr>
              <a:defRPr sz="3600"/>
            </a:lvl1pPr>
          </a:lstStyle>
          <a:p>
            <a:r>
              <a:rPr lang="en-US"/>
              <a:t>Click to edit Master title style</a:t>
            </a:r>
          </a:p>
        </p:txBody>
      </p:sp>
      <p:sp>
        <p:nvSpPr>
          <p:cNvPr id="4" name="Text Placeholder 3">
            <a:extLst>
              <a:ext uri="{FF2B5EF4-FFF2-40B4-BE49-F238E27FC236}">
                <a16:creationId xmlns:a16="http://schemas.microsoft.com/office/drawing/2014/main" id="{AFE2DF48-3793-4848-A568-ACCB29A0C9B5}"/>
              </a:ext>
            </a:extLst>
          </p:cNvPr>
          <p:cNvSpPr>
            <a:spLocks noGrp="1"/>
          </p:cNvSpPr>
          <p:nvPr>
            <p:ph type="body" sz="half" idx="2"/>
          </p:nvPr>
        </p:nvSpPr>
        <p:spPr>
          <a:xfrm>
            <a:off x="7156175" y="2146852"/>
            <a:ext cx="4612999"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spTree>
    <p:extLst>
      <p:ext uri="{BB962C8B-B14F-4D97-AF65-F5344CB8AC3E}">
        <p14:creationId xmlns:p14="http://schemas.microsoft.com/office/powerpoint/2010/main" val="116357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2" y="-1"/>
            <a:ext cx="8862646" cy="6858000"/>
          </a:xfrm>
          <a:custGeom>
            <a:avLst/>
            <a:gdLst>
              <a:gd name="connsiteX0" fmla="*/ 0 w 8862646"/>
              <a:gd name="connsiteY0" fmla="*/ 0 h 6858000"/>
              <a:gd name="connsiteX1" fmla="*/ 2070513 w 8862646"/>
              <a:gd name="connsiteY1" fmla="*/ 0 h 6858000"/>
              <a:gd name="connsiteX2" fmla="*/ 8862646 w 8862646"/>
              <a:gd name="connsiteY2" fmla="*/ 0 h 6858000"/>
              <a:gd name="connsiteX3" fmla="*/ 2070513 w 8862646"/>
              <a:gd name="connsiteY3" fmla="*/ 6858000 h 6858000"/>
              <a:gd name="connsiteX4" fmla="*/ 0 w 886264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2646" h="6858000">
                <a:moveTo>
                  <a:pt x="0" y="0"/>
                </a:moveTo>
                <a:lnTo>
                  <a:pt x="2070513" y="0"/>
                </a:lnTo>
                <a:lnTo>
                  <a:pt x="8862646" y="0"/>
                </a:lnTo>
                <a:lnTo>
                  <a:pt x="2070513" y="6858000"/>
                </a:lnTo>
                <a:lnTo>
                  <a:pt x="0" y="6858000"/>
                </a:lnTo>
                <a:close/>
              </a:path>
            </a:pathLst>
          </a:custGeom>
          <a:solidFill>
            <a:schemeClr val="tx1">
              <a:lumMod val="65000"/>
              <a:lumOff val="35000"/>
            </a:schemeClr>
          </a:solidFill>
        </p:spPr>
        <p:txBody>
          <a:bodyPr wrap="square">
            <a:noAutofit/>
          </a:bodyPr>
          <a:lstStyle/>
          <a:p>
            <a:endParaRPr lang="en-US"/>
          </a:p>
        </p:txBody>
      </p:sp>
      <p:sp>
        <p:nvSpPr>
          <p:cNvPr id="3" name="Title 1">
            <a:extLst>
              <a:ext uri="{FF2B5EF4-FFF2-40B4-BE49-F238E27FC236}">
                <a16:creationId xmlns:a16="http://schemas.microsoft.com/office/drawing/2014/main" id="{54BFDA48-8667-0047-BF99-1A97C7A01899}"/>
              </a:ext>
            </a:extLst>
          </p:cNvPr>
          <p:cNvSpPr>
            <a:spLocks noGrp="1"/>
          </p:cNvSpPr>
          <p:nvPr>
            <p:ph type="title"/>
          </p:nvPr>
        </p:nvSpPr>
        <p:spPr>
          <a:xfrm>
            <a:off x="7106747" y="1174630"/>
            <a:ext cx="4612999" cy="1133867"/>
          </a:xfrm>
        </p:spPr>
        <p:txBody>
          <a:bodyPr anchor="b">
            <a:normAutofit/>
          </a:bodyPr>
          <a:lstStyle>
            <a:lvl1pPr algn="r">
              <a:defRPr sz="3600"/>
            </a:lvl1pPr>
          </a:lstStyle>
          <a:p>
            <a:r>
              <a:rPr lang="en-US"/>
              <a:t>Click to edit Master title style</a:t>
            </a:r>
          </a:p>
        </p:txBody>
      </p:sp>
      <p:sp>
        <p:nvSpPr>
          <p:cNvPr id="4" name="Text Placeholder 3">
            <a:extLst>
              <a:ext uri="{FF2B5EF4-FFF2-40B4-BE49-F238E27FC236}">
                <a16:creationId xmlns:a16="http://schemas.microsoft.com/office/drawing/2014/main" id="{E49E6E6E-61D7-BC45-AF3A-30B68B40804F}"/>
              </a:ext>
            </a:extLst>
          </p:cNvPr>
          <p:cNvSpPr>
            <a:spLocks noGrp="1"/>
          </p:cNvSpPr>
          <p:nvPr>
            <p:ph type="body" sz="half" idx="2"/>
          </p:nvPr>
        </p:nvSpPr>
        <p:spPr>
          <a:xfrm>
            <a:off x="6096002" y="2393987"/>
            <a:ext cx="5623746" cy="3811588"/>
          </a:xfrm>
        </p:spPr>
        <p:txBody>
          <a:bodyPr/>
          <a:lstStyle>
            <a:lvl1pPr marL="0" indent="0" algn="r">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spTree>
    <p:extLst>
      <p:ext uri="{BB962C8B-B14F-4D97-AF65-F5344CB8AC3E}">
        <p14:creationId xmlns:p14="http://schemas.microsoft.com/office/powerpoint/2010/main" val="81457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2823562-3C2C-4A45-863D-79B494618ECD}"/>
              </a:ext>
            </a:extLst>
          </p:cNvPr>
          <p:cNvGrpSpPr/>
          <p:nvPr userDrawn="1"/>
        </p:nvGrpSpPr>
        <p:grpSpPr>
          <a:xfrm>
            <a:off x="-1282754" y="489722"/>
            <a:ext cx="8084266" cy="8084266"/>
            <a:chOff x="5507255" y="-1920969"/>
            <a:chExt cx="8084266" cy="8084266"/>
          </a:xfrm>
        </p:grpSpPr>
        <p:sp>
          <p:nvSpPr>
            <p:cNvPr id="5" name="Oval 4">
              <a:extLst>
                <a:ext uri="{FF2B5EF4-FFF2-40B4-BE49-F238E27FC236}">
                  <a16:creationId xmlns:a16="http://schemas.microsoft.com/office/drawing/2014/main" id="{6051C251-F3FD-7141-933E-D983C810D45B}"/>
                </a:ext>
              </a:extLst>
            </p:cNvPr>
            <p:cNvSpPr/>
            <p:nvPr userDrawn="1"/>
          </p:nvSpPr>
          <p:spPr>
            <a:xfrm>
              <a:off x="5507255" y="-1920969"/>
              <a:ext cx="8084266" cy="8084266"/>
            </a:xfrm>
            <a:prstGeom prst="ellipse">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a:extLst>
                <a:ext uri="{FF2B5EF4-FFF2-40B4-BE49-F238E27FC236}">
                  <a16:creationId xmlns:a16="http://schemas.microsoft.com/office/drawing/2014/main" id="{B422A5DE-7CEE-7347-BA08-ED9621EDE7D0}"/>
                </a:ext>
              </a:extLst>
            </p:cNvPr>
            <p:cNvSpPr/>
            <p:nvPr userDrawn="1"/>
          </p:nvSpPr>
          <p:spPr>
            <a:xfrm>
              <a:off x="6104884" y="-1355866"/>
              <a:ext cx="6954061" cy="6954061"/>
            </a:xfrm>
            <a:prstGeom prst="ellipse">
              <a:avLst/>
            </a:pr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a:extLst>
                <a:ext uri="{FF2B5EF4-FFF2-40B4-BE49-F238E27FC236}">
                  <a16:creationId xmlns:a16="http://schemas.microsoft.com/office/drawing/2014/main" id="{35B6775D-96FA-304B-9100-F5172458CD94}"/>
                </a:ext>
              </a:extLst>
            </p:cNvPr>
            <p:cNvSpPr/>
            <p:nvPr userDrawn="1"/>
          </p:nvSpPr>
          <p:spPr>
            <a:xfrm>
              <a:off x="6801512" y="-708533"/>
              <a:ext cx="5659395" cy="5659395"/>
            </a:xfrm>
            <a:prstGeom prst="ellipse">
              <a:avLst/>
            </a:prstGeom>
            <a:gradFill>
              <a:gsLst>
                <a:gs pos="0">
                  <a:schemeClr val="accent1"/>
                </a:gs>
                <a:gs pos="100000">
                  <a:schemeClr val="accent6">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9" name="Title 1">
            <a:extLst>
              <a:ext uri="{FF2B5EF4-FFF2-40B4-BE49-F238E27FC236}">
                <a16:creationId xmlns:a16="http://schemas.microsoft.com/office/drawing/2014/main" id="{CF2A413F-8D4A-6642-A171-595C322E1FEE}"/>
              </a:ext>
            </a:extLst>
          </p:cNvPr>
          <p:cNvSpPr>
            <a:spLocks noGrp="1"/>
          </p:cNvSpPr>
          <p:nvPr>
            <p:ph type="title"/>
          </p:nvPr>
        </p:nvSpPr>
        <p:spPr>
          <a:xfrm>
            <a:off x="5094515" y="199420"/>
            <a:ext cx="6916605" cy="1106866"/>
          </a:xfrm>
        </p:spPr>
        <p:txBody>
          <a:bodyPr anchor="b">
            <a:normAutofit/>
          </a:bodyPr>
          <a:lstStyle>
            <a:lvl1pPr algn="r">
              <a:defRPr sz="3600"/>
            </a:lvl1pPr>
          </a:lstStyle>
          <a:p>
            <a:r>
              <a:rPr lang="en-US"/>
              <a:t>Click to edit Master title style</a:t>
            </a:r>
          </a:p>
        </p:txBody>
      </p:sp>
      <p:sp>
        <p:nvSpPr>
          <p:cNvPr id="10" name="Text Placeholder 3">
            <a:extLst>
              <a:ext uri="{FF2B5EF4-FFF2-40B4-BE49-F238E27FC236}">
                <a16:creationId xmlns:a16="http://schemas.microsoft.com/office/drawing/2014/main" id="{E90DA626-AD41-4446-9843-6B2BAAA7475A}"/>
              </a:ext>
            </a:extLst>
          </p:cNvPr>
          <p:cNvSpPr>
            <a:spLocks noGrp="1"/>
          </p:cNvSpPr>
          <p:nvPr>
            <p:ph type="body" sz="half" idx="2"/>
          </p:nvPr>
        </p:nvSpPr>
        <p:spPr>
          <a:xfrm>
            <a:off x="7156175" y="1505706"/>
            <a:ext cx="4612999" cy="445273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sp>
        <p:nvSpPr>
          <p:cNvPr id="11" name="Picture Placeholder 6">
            <a:extLst>
              <a:ext uri="{FF2B5EF4-FFF2-40B4-BE49-F238E27FC236}">
                <a16:creationId xmlns:a16="http://schemas.microsoft.com/office/drawing/2014/main" id="{84825EBE-2A0E-964B-A25B-B3B6796B09C9}"/>
              </a:ext>
            </a:extLst>
          </p:cNvPr>
          <p:cNvSpPr>
            <a:spLocks noGrp="1"/>
          </p:cNvSpPr>
          <p:nvPr>
            <p:ph type="pic" sz="quarter" idx="11"/>
          </p:nvPr>
        </p:nvSpPr>
        <p:spPr>
          <a:xfrm>
            <a:off x="1" y="1702158"/>
            <a:ext cx="5659395" cy="5659395"/>
          </a:xfrm>
          <a:prstGeom prst="ellipse">
            <a:avLst/>
          </a:prstGeom>
        </p:spPr>
        <p:txBody>
          <a:bodyPr/>
          <a:lstStyle>
            <a:lvl1pPr marL="0" indent="0">
              <a:buNone/>
              <a:defRPr/>
            </a:lvl1pPr>
          </a:lstStyle>
          <a:p>
            <a:endParaRPr lang="en-US"/>
          </a:p>
        </p:txBody>
      </p:sp>
    </p:spTree>
    <p:extLst>
      <p:ext uri="{BB962C8B-B14F-4D97-AF65-F5344CB8AC3E}">
        <p14:creationId xmlns:p14="http://schemas.microsoft.com/office/powerpoint/2010/main" val="153796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BF4AEDA-C05D-48A2-86EC-FBAC3A6A7B36}"/>
              </a:ext>
            </a:extLst>
          </p:cNvPr>
          <p:cNvSpPr>
            <a:spLocks noGrp="1"/>
          </p:cNvSpPr>
          <p:nvPr>
            <p:ph type="ftr" sz="quarter" idx="11"/>
          </p:nvPr>
        </p:nvSpPr>
        <p:spPr>
          <a:xfrm>
            <a:off x="818322" y="6356350"/>
            <a:ext cx="7150768" cy="365125"/>
          </a:xfrm>
        </p:spPr>
        <p:txBody>
          <a:bodyPr/>
          <a:lstStyle/>
          <a:p>
            <a:r>
              <a:rPr lang="en-US"/>
              <a:t>Slide courtesy of i4cp, the Institute for Corporate Productivity</a:t>
            </a:r>
          </a:p>
        </p:txBody>
      </p:sp>
      <p:sp>
        <p:nvSpPr>
          <p:cNvPr id="4" name="Slide Number Placeholder 3">
            <a:extLst>
              <a:ext uri="{FF2B5EF4-FFF2-40B4-BE49-F238E27FC236}">
                <a16:creationId xmlns:a16="http://schemas.microsoft.com/office/drawing/2014/main" id="{8A56E682-3151-426F-9C87-28EAC683E86E}"/>
              </a:ext>
            </a:extLst>
          </p:cNvPr>
          <p:cNvSpPr>
            <a:spLocks noGrp="1"/>
          </p:cNvSpPr>
          <p:nvPr>
            <p:ph type="sldNum" sz="quarter" idx="12"/>
          </p:nvPr>
        </p:nvSpPr>
        <p:spPr/>
        <p:txBody>
          <a:bodyPr/>
          <a:lstStyle/>
          <a:p>
            <a:fld id="{229D27A5-AAF8-484F-B0C1-5B1B4F323FA5}" type="slidenum">
              <a:rPr lang="en-US" smtClean="0"/>
              <a:t>‹#›</a:t>
            </a:fld>
            <a:endParaRPr lang="en-US"/>
          </a:p>
        </p:txBody>
      </p:sp>
    </p:spTree>
    <p:extLst>
      <p:ext uri="{BB962C8B-B14F-4D97-AF65-F5344CB8AC3E}">
        <p14:creationId xmlns:p14="http://schemas.microsoft.com/office/powerpoint/2010/main" val="291773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44_Custom Layout">
    <p:bg>
      <p:bgPr>
        <a:solidFill>
          <a:srgbClr val="FFFFFF"/>
        </a:solidFill>
        <a:effectLst/>
      </p:bgPr>
    </p:bg>
    <p:spTree>
      <p:nvGrpSpPr>
        <p:cNvPr id="1" name=""/>
        <p:cNvGrpSpPr/>
        <p:nvPr/>
      </p:nvGrpSpPr>
      <p:grpSpPr>
        <a:xfrm>
          <a:off x="0" y="0"/>
          <a:ext cx="0" cy="0"/>
          <a:chOff x="0" y="0"/>
          <a:chExt cx="0" cy="0"/>
        </a:xfrm>
      </p:grpSpPr>
      <p:sp>
        <p:nvSpPr>
          <p:cNvPr id="23" name="Picture Placeholder 22"/>
          <p:cNvSpPr>
            <a:spLocks noGrp="1"/>
          </p:cNvSpPr>
          <p:nvPr>
            <p:ph type="pic" sz="quarter" idx="10"/>
          </p:nvPr>
        </p:nvSpPr>
        <p:spPr>
          <a:xfrm>
            <a:off x="3629180" y="864890"/>
            <a:ext cx="2377441" cy="1616341"/>
          </a:xfrm>
          <a:custGeom>
            <a:avLst/>
            <a:gdLst>
              <a:gd name="connsiteX0" fmla="*/ 0 w 2377441"/>
              <a:gd name="connsiteY0" fmla="*/ 0 h 1616341"/>
              <a:gd name="connsiteX1" fmla="*/ 2377441 w 2377441"/>
              <a:gd name="connsiteY1" fmla="*/ 0 h 1616341"/>
              <a:gd name="connsiteX2" fmla="*/ 2377441 w 2377441"/>
              <a:gd name="connsiteY2" fmla="*/ 1616341 h 1616341"/>
              <a:gd name="connsiteX3" fmla="*/ 0 w 2377441"/>
              <a:gd name="connsiteY3" fmla="*/ 1616341 h 1616341"/>
            </a:gdLst>
            <a:ahLst/>
            <a:cxnLst>
              <a:cxn ang="0">
                <a:pos x="connsiteX0" y="connsiteY0"/>
              </a:cxn>
              <a:cxn ang="0">
                <a:pos x="connsiteX1" y="connsiteY1"/>
              </a:cxn>
              <a:cxn ang="0">
                <a:pos x="connsiteX2" y="connsiteY2"/>
              </a:cxn>
              <a:cxn ang="0">
                <a:pos x="connsiteX3" y="connsiteY3"/>
              </a:cxn>
            </a:cxnLst>
            <a:rect l="l" t="t" r="r" b="b"/>
            <a:pathLst>
              <a:path w="2377441" h="1616341">
                <a:moveTo>
                  <a:pt x="0" y="0"/>
                </a:moveTo>
                <a:lnTo>
                  <a:pt x="2377441" y="0"/>
                </a:lnTo>
                <a:lnTo>
                  <a:pt x="2377441" y="1616341"/>
                </a:lnTo>
                <a:lnTo>
                  <a:pt x="0" y="1616341"/>
                </a:lnTo>
                <a:close/>
              </a:path>
            </a:pathLst>
          </a:custGeom>
        </p:spPr>
        <p:txBody>
          <a:bodyPr wrap="square">
            <a:noAutofit/>
          </a:bodyPr>
          <a:lstStyle/>
          <a:p>
            <a:endParaRPr lang="en-US"/>
          </a:p>
        </p:txBody>
      </p:sp>
      <p:sp>
        <p:nvSpPr>
          <p:cNvPr id="27" name="Picture Placeholder 26"/>
          <p:cNvSpPr>
            <a:spLocks noGrp="1"/>
          </p:cNvSpPr>
          <p:nvPr>
            <p:ph type="pic" sz="quarter" idx="11"/>
          </p:nvPr>
        </p:nvSpPr>
        <p:spPr>
          <a:xfrm>
            <a:off x="6236115" y="864890"/>
            <a:ext cx="2377441" cy="1616341"/>
          </a:xfrm>
          <a:custGeom>
            <a:avLst/>
            <a:gdLst>
              <a:gd name="connsiteX0" fmla="*/ 0 w 2377441"/>
              <a:gd name="connsiteY0" fmla="*/ 0 h 1616341"/>
              <a:gd name="connsiteX1" fmla="*/ 2377441 w 2377441"/>
              <a:gd name="connsiteY1" fmla="*/ 0 h 1616341"/>
              <a:gd name="connsiteX2" fmla="*/ 2377441 w 2377441"/>
              <a:gd name="connsiteY2" fmla="*/ 1616341 h 1616341"/>
              <a:gd name="connsiteX3" fmla="*/ 0 w 2377441"/>
              <a:gd name="connsiteY3" fmla="*/ 1616341 h 1616341"/>
            </a:gdLst>
            <a:ahLst/>
            <a:cxnLst>
              <a:cxn ang="0">
                <a:pos x="connsiteX0" y="connsiteY0"/>
              </a:cxn>
              <a:cxn ang="0">
                <a:pos x="connsiteX1" y="connsiteY1"/>
              </a:cxn>
              <a:cxn ang="0">
                <a:pos x="connsiteX2" y="connsiteY2"/>
              </a:cxn>
              <a:cxn ang="0">
                <a:pos x="connsiteX3" y="connsiteY3"/>
              </a:cxn>
            </a:cxnLst>
            <a:rect l="l" t="t" r="r" b="b"/>
            <a:pathLst>
              <a:path w="2377441" h="1616341">
                <a:moveTo>
                  <a:pt x="0" y="0"/>
                </a:moveTo>
                <a:lnTo>
                  <a:pt x="2377441" y="0"/>
                </a:lnTo>
                <a:lnTo>
                  <a:pt x="2377441" y="1616341"/>
                </a:lnTo>
                <a:lnTo>
                  <a:pt x="0" y="1616341"/>
                </a:lnTo>
                <a:close/>
              </a:path>
            </a:pathLst>
          </a:custGeom>
        </p:spPr>
        <p:txBody>
          <a:bodyPr wrap="square">
            <a:noAutofit/>
          </a:bodyPr>
          <a:lstStyle/>
          <a:p>
            <a:endParaRPr lang="en-US"/>
          </a:p>
        </p:txBody>
      </p:sp>
      <p:sp>
        <p:nvSpPr>
          <p:cNvPr id="30" name="Picture Placeholder 29"/>
          <p:cNvSpPr>
            <a:spLocks noGrp="1"/>
          </p:cNvSpPr>
          <p:nvPr>
            <p:ph type="pic" sz="quarter" idx="12"/>
          </p:nvPr>
        </p:nvSpPr>
        <p:spPr>
          <a:xfrm>
            <a:off x="8843051" y="864890"/>
            <a:ext cx="2377441" cy="1616341"/>
          </a:xfrm>
          <a:custGeom>
            <a:avLst/>
            <a:gdLst>
              <a:gd name="connsiteX0" fmla="*/ 0 w 2377441"/>
              <a:gd name="connsiteY0" fmla="*/ 0 h 1616341"/>
              <a:gd name="connsiteX1" fmla="*/ 2377441 w 2377441"/>
              <a:gd name="connsiteY1" fmla="*/ 0 h 1616341"/>
              <a:gd name="connsiteX2" fmla="*/ 2377441 w 2377441"/>
              <a:gd name="connsiteY2" fmla="*/ 1616341 h 1616341"/>
              <a:gd name="connsiteX3" fmla="*/ 0 w 2377441"/>
              <a:gd name="connsiteY3" fmla="*/ 1616341 h 1616341"/>
            </a:gdLst>
            <a:ahLst/>
            <a:cxnLst>
              <a:cxn ang="0">
                <a:pos x="connsiteX0" y="connsiteY0"/>
              </a:cxn>
              <a:cxn ang="0">
                <a:pos x="connsiteX1" y="connsiteY1"/>
              </a:cxn>
              <a:cxn ang="0">
                <a:pos x="connsiteX2" y="connsiteY2"/>
              </a:cxn>
              <a:cxn ang="0">
                <a:pos x="connsiteX3" y="connsiteY3"/>
              </a:cxn>
            </a:cxnLst>
            <a:rect l="l" t="t" r="r" b="b"/>
            <a:pathLst>
              <a:path w="2377441" h="1616341">
                <a:moveTo>
                  <a:pt x="0" y="0"/>
                </a:moveTo>
                <a:lnTo>
                  <a:pt x="2377441" y="0"/>
                </a:lnTo>
                <a:lnTo>
                  <a:pt x="2377441" y="1616341"/>
                </a:lnTo>
                <a:lnTo>
                  <a:pt x="0" y="1616341"/>
                </a:lnTo>
                <a:close/>
              </a:path>
            </a:pathLst>
          </a:custGeom>
        </p:spPr>
        <p:txBody>
          <a:bodyPr wrap="square">
            <a:noAutofit/>
          </a:bodyPr>
          <a:lstStyle/>
          <a:p>
            <a:endParaRPr lang="en-US"/>
          </a:p>
        </p:txBody>
      </p:sp>
      <p:sp>
        <p:nvSpPr>
          <p:cNvPr id="5" name="Picture Placeholder 22"/>
          <p:cNvSpPr>
            <a:spLocks noGrp="1"/>
          </p:cNvSpPr>
          <p:nvPr>
            <p:ph type="pic" sz="quarter" idx="13"/>
          </p:nvPr>
        </p:nvSpPr>
        <p:spPr>
          <a:xfrm>
            <a:off x="1022244" y="864890"/>
            <a:ext cx="2377441" cy="1616341"/>
          </a:xfrm>
          <a:custGeom>
            <a:avLst/>
            <a:gdLst>
              <a:gd name="connsiteX0" fmla="*/ 0 w 2377441"/>
              <a:gd name="connsiteY0" fmla="*/ 0 h 1616341"/>
              <a:gd name="connsiteX1" fmla="*/ 2377441 w 2377441"/>
              <a:gd name="connsiteY1" fmla="*/ 0 h 1616341"/>
              <a:gd name="connsiteX2" fmla="*/ 2377441 w 2377441"/>
              <a:gd name="connsiteY2" fmla="*/ 1616341 h 1616341"/>
              <a:gd name="connsiteX3" fmla="*/ 0 w 2377441"/>
              <a:gd name="connsiteY3" fmla="*/ 1616341 h 1616341"/>
            </a:gdLst>
            <a:ahLst/>
            <a:cxnLst>
              <a:cxn ang="0">
                <a:pos x="connsiteX0" y="connsiteY0"/>
              </a:cxn>
              <a:cxn ang="0">
                <a:pos x="connsiteX1" y="connsiteY1"/>
              </a:cxn>
              <a:cxn ang="0">
                <a:pos x="connsiteX2" y="connsiteY2"/>
              </a:cxn>
              <a:cxn ang="0">
                <a:pos x="connsiteX3" y="connsiteY3"/>
              </a:cxn>
            </a:cxnLst>
            <a:rect l="l" t="t" r="r" b="b"/>
            <a:pathLst>
              <a:path w="2377441" h="1616341">
                <a:moveTo>
                  <a:pt x="0" y="0"/>
                </a:moveTo>
                <a:lnTo>
                  <a:pt x="2377441" y="0"/>
                </a:lnTo>
                <a:lnTo>
                  <a:pt x="2377441" y="1616341"/>
                </a:lnTo>
                <a:lnTo>
                  <a:pt x="0" y="1616341"/>
                </a:lnTo>
                <a:close/>
              </a:path>
            </a:pathLst>
          </a:custGeom>
        </p:spPr>
        <p:txBody>
          <a:bodyPr wrap="square">
            <a:noAutofit/>
          </a:bodyPr>
          <a:lstStyle/>
          <a:p>
            <a:endParaRPr lang="en-US"/>
          </a:p>
        </p:txBody>
      </p:sp>
    </p:spTree>
    <p:extLst>
      <p:ext uri="{BB962C8B-B14F-4D97-AF65-F5344CB8AC3E}">
        <p14:creationId xmlns:p14="http://schemas.microsoft.com/office/powerpoint/2010/main" val="72573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28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163373" y="1468476"/>
            <a:ext cx="10132749" cy="4082277"/>
          </a:xfrm>
          <a:custGeom>
            <a:avLst/>
            <a:gdLst/>
            <a:ahLst/>
            <a:cxnLst/>
            <a:rect l="l" t="t" r="r" b="b"/>
            <a:pathLst>
              <a:path w="10132749" h="4082277">
                <a:moveTo>
                  <a:pt x="4587404" y="2027044"/>
                </a:moveTo>
                <a:cubicBezTo>
                  <a:pt x="4527609" y="2064629"/>
                  <a:pt x="4477637" y="2103496"/>
                  <a:pt x="4437489" y="2143644"/>
                </a:cubicBezTo>
                <a:cubicBezTo>
                  <a:pt x="4397342" y="2183791"/>
                  <a:pt x="4364454" y="2224367"/>
                  <a:pt x="4338828" y="2265369"/>
                </a:cubicBezTo>
                <a:cubicBezTo>
                  <a:pt x="4313202" y="2306371"/>
                  <a:pt x="4294409" y="2348227"/>
                  <a:pt x="4282450" y="2390938"/>
                </a:cubicBezTo>
                <a:cubicBezTo>
                  <a:pt x="4270491" y="2433649"/>
                  <a:pt x="4264511" y="2477213"/>
                  <a:pt x="4264511" y="2521632"/>
                </a:cubicBezTo>
                <a:cubicBezTo>
                  <a:pt x="4264511" y="2595095"/>
                  <a:pt x="4278179" y="2662577"/>
                  <a:pt x="4305514" y="2724080"/>
                </a:cubicBezTo>
                <a:cubicBezTo>
                  <a:pt x="4332848" y="2785584"/>
                  <a:pt x="4372142" y="2838545"/>
                  <a:pt x="4423395" y="2882964"/>
                </a:cubicBezTo>
                <a:cubicBezTo>
                  <a:pt x="4474648" y="2927383"/>
                  <a:pt x="4538286" y="2961978"/>
                  <a:pt x="4614311" y="2986750"/>
                </a:cubicBezTo>
                <a:cubicBezTo>
                  <a:pt x="4690336" y="3011523"/>
                  <a:pt x="4777892" y="3023909"/>
                  <a:pt x="4876981" y="3023909"/>
                </a:cubicBezTo>
                <a:cubicBezTo>
                  <a:pt x="4928233" y="3023909"/>
                  <a:pt x="4979059" y="3019211"/>
                  <a:pt x="5029457" y="3009814"/>
                </a:cubicBezTo>
                <a:cubicBezTo>
                  <a:pt x="5079856" y="3000418"/>
                  <a:pt x="5129400" y="2987605"/>
                  <a:pt x="5178090" y="2971375"/>
                </a:cubicBezTo>
                <a:cubicBezTo>
                  <a:pt x="5226780" y="2955145"/>
                  <a:pt x="5272908" y="2935498"/>
                  <a:pt x="5316472" y="2912434"/>
                </a:cubicBezTo>
                <a:cubicBezTo>
                  <a:pt x="5360037" y="2889370"/>
                  <a:pt x="5400612" y="2864171"/>
                  <a:pt x="5438198" y="2836836"/>
                </a:cubicBezTo>
                <a:cubicBezTo>
                  <a:pt x="5361318" y="2775333"/>
                  <a:pt x="5284012" y="2709986"/>
                  <a:pt x="5206279" y="2640795"/>
                </a:cubicBezTo>
                <a:cubicBezTo>
                  <a:pt x="5128546" y="2571604"/>
                  <a:pt x="5052948" y="2501985"/>
                  <a:pt x="4979486" y="2431940"/>
                </a:cubicBezTo>
                <a:cubicBezTo>
                  <a:pt x="4906024" y="2361895"/>
                  <a:pt x="4835551" y="2292276"/>
                  <a:pt x="4768069" y="2223085"/>
                </a:cubicBezTo>
                <a:cubicBezTo>
                  <a:pt x="4700586" y="2153894"/>
                  <a:pt x="4640364" y="2088547"/>
                  <a:pt x="4587404" y="2027044"/>
                </a:cubicBezTo>
                <a:close/>
                <a:moveTo>
                  <a:pt x="8567895" y="799542"/>
                </a:moveTo>
                <a:lnTo>
                  <a:pt x="8098933" y="2208991"/>
                </a:lnTo>
                <a:lnTo>
                  <a:pt x="9039419" y="2208991"/>
                </a:lnTo>
                <a:lnTo>
                  <a:pt x="8570457" y="799542"/>
                </a:lnTo>
                <a:close/>
                <a:moveTo>
                  <a:pt x="1578582" y="661160"/>
                </a:moveTo>
                <a:cubicBezTo>
                  <a:pt x="1412865" y="661160"/>
                  <a:pt x="1274483" y="691911"/>
                  <a:pt x="1163435" y="753414"/>
                </a:cubicBezTo>
                <a:cubicBezTo>
                  <a:pt x="1052388" y="814918"/>
                  <a:pt x="962696" y="897776"/>
                  <a:pt x="894359" y="1001990"/>
                </a:cubicBezTo>
                <a:cubicBezTo>
                  <a:pt x="826022" y="1106204"/>
                  <a:pt x="777759" y="1227929"/>
                  <a:pt x="749570" y="1367165"/>
                </a:cubicBezTo>
                <a:cubicBezTo>
                  <a:pt x="721381" y="1506402"/>
                  <a:pt x="707287" y="1652899"/>
                  <a:pt x="707287" y="1806657"/>
                </a:cubicBezTo>
                <a:cubicBezTo>
                  <a:pt x="707287" y="1989459"/>
                  <a:pt x="720954" y="2153467"/>
                  <a:pt x="748289" y="2298683"/>
                </a:cubicBezTo>
                <a:cubicBezTo>
                  <a:pt x="775624" y="2443899"/>
                  <a:pt x="821751" y="2567760"/>
                  <a:pt x="886671" y="2670265"/>
                </a:cubicBezTo>
                <a:cubicBezTo>
                  <a:pt x="951591" y="2772770"/>
                  <a:pt x="1038721" y="2850931"/>
                  <a:pt x="1148059" y="2904746"/>
                </a:cubicBezTo>
                <a:cubicBezTo>
                  <a:pt x="1257399" y="2958562"/>
                  <a:pt x="1394927" y="2985469"/>
                  <a:pt x="1560644" y="2985469"/>
                </a:cubicBezTo>
                <a:cubicBezTo>
                  <a:pt x="1726361" y="2985469"/>
                  <a:pt x="1864743" y="2954717"/>
                  <a:pt x="1975790" y="2893214"/>
                </a:cubicBezTo>
                <a:cubicBezTo>
                  <a:pt x="2086838" y="2831711"/>
                  <a:pt x="2176530" y="2747998"/>
                  <a:pt x="2244867" y="2642076"/>
                </a:cubicBezTo>
                <a:cubicBezTo>
                  <a:pt x="2313204" y="2536154"/>
                  <a:pt x="2361467" y="2412293"/>
                  <a:pt x="2389656" y="2270494"/>
                </a:cubicBezTo>
                <a:cubicBezTo>
                  <a:pt x="2417845" y="2128695"/>
                  <a:pt x="2431940" y="1977500"/>
                  <a:pt x="2431940" y="1816908"/>
                </a:cubicBezTo>
                <a:cubicBezTo>
                  <a:pt x="2431940" y="1644357"/>
                  <a:pt x="2418272" y="1487182"/>
                  <a:pt x="2390937" y="1345383"/>
                </a:cubicBezTo>
                <a:cubicBezTo>
                  <a:pt x="2363603" y="1203584"/>
                  <a:pt x="2317048" y="1081859"/>
                  <a:pt x="2251274" y="980207"/>
                </a:cubicBezTo>
                <a:cubicBezTo>
                  <a:pt x="2185499" y="878556"/>
                  <a:pt x="2097943" y="799969"/>
                  <a:pt x="1988603" y="744445"/>
                </a:cubicBezTo>
                <a:cubicBezTo>
                  <a:pt x="1879265" y="688922"/>
                  <a:pt x="1742591" y="661160"/>
                  <a:pt x="1578582" y="661160"/>
                </a:cubicBezTo>
                <a:close/>
                <a:moveTo>
                  <a:pt x="4953860" y="499714"/>
                </a:moveTo>
                <a:cubicBezTo>
                  <a:pt x="4882106" y="499714"/>
                  <a:pt x="4821030" y="507829"/>
                  <a:pt x="4770631" y="524059"/>
                </a:cubicBezTo>
                <a:cubicBezTo>
                  <a:pt x="4720233" y="540289"/>
                  <a:pt x="4678804" y="563353"/>
                  <a:pt x="4646344" y="593250"/>
                </a:cubicBezTo>
                <a:cubicBezTo>
                  <a:pt x="4613884" y="623147"/>
                  <a:pt x="4589966" y="658170"/>
                  <a:pt x="4574590" y="698318"/>
                </a:cubicBezTo>
                <a:cubicBezTo>
                  <a:pt x="4559215" y="738466"/>
                  <a:pt x="4551526" y="781603"/>
                  <a:pt x="4551526" y="827731"/>
                </a:cubicBezTo>
                <a:cubicBezTo>
                  <a:pt x="4551526" y="863608"/>
                  <a:pt x="4557506" y="900766"/>
                  <a:pt x="4569465" y="939205"/>
                </a:cubicBezTo>
                <a:cubicBezTo>
                  <a:pt x="4581424" y="977645"/>
                  <a:pt x="4598081" y="1017793"/>
                  <a:pt x="4619436" y="1059649"/>
                </a:cubicBezTo>
                <a:cubicBezTo>
                  <a:pt x="4640792" y="1101506"/>
                  <a:pt x="4667699" y="1145925"/>
                  <a:pt x="4700159" y="1192906"/>
                </a:cubicBezTo>
                <a:cubicBezTo>
                  <a:pt x="4732619" y="1239888"/>
                  <a:pt x="4769350" y="1290713"/>
                  <a:pt x="4810352" y="1345383"/>
                </a:cubicBezTo>
                <a:cubicBezTo>
                  <a:pt x="4911149" y="1290713"/>
                  <a:pt x="4995289" y="1240315"/>
                  <a:pt x="5062772" y="1194187"/>
                </a:cubicBezTo>
                <a:cubicBezTo>
                  <a:pt x="5130254" y="1148060"/>
                  <a:pt x="5184497" y="1103214"/>
                  <a:pt x="5225499" y="1059649"/>
                </a:cubicBezTo>
                <a:cubicBezTo>
                  <a:pt x="5266501" y="1016084"/>
                  <a:pt x="5295544" y="972519"/>
                  <a:pt x="5312628" y="928955"/>
                </a:cubicBezTo>
                <a:cubicBezTo>
                  <a:pt x="5329713" y="885390"/>
                  <a:pt x="5338255" y="840544"/>
                  <a:pt x="5338255" y="794417"/>
                </a:cubicBezTo>
                <a:cubicBezTo>
                  <a:pt x="5338255" y="753414"/>
                  <a:pt x="5330567" y="714975"/>
                  <a:pt x="5315191" y="679098"/>
                </a:cubicBezTo>
                <a:cubicBezTo>
                  <a:pt x="5299815" y="643221"/>
                  <a:pt x="5275898" y="612043"/>
                  <a:pt x="5243437" y="585562"/>
                </a:cubicBezTo>
                <a:cubicBezTo>
                  <a:pt x="5210977" y="559081"/>
                  <a:pt x="5170830" y="538153"/>
                  <a:pt x="5122994" y="522777"/>
                </a:cubicBezTo>
                <a:cubicBezTo>
                  <a:pt x="5075157" y="507402"/>
                  <a:pt x="5018780" y="499714"/>
                  <a:pt x="4953860" y="499714"/>
                </a:cubicBezTo>
                <a:close/>
                <a:moveTo>
                  <a:pt x="8578145" y="151196"/>
                </a:moveTo>
                <a:cubicBezTo>
                  <a:pt x="8678942" y="151196"/>
                  <a:pt x="8759238" y="152477"/>
                  <a:pt x="8819033" y="155039"/>
                </a:cubicBezTo>
                <a:cubicBezTo>
                  <a:pt x="8878827" y="157602"/>
                  <a:pt x="8925382" y="163582"/>
                  <a:pt x="8958696" y="172978"/>
                </a:cubicBezTo>
                <a:cubicBezTo>
                  <a:pt x="8992011" y="182374"/>
                  <a:pt x="9015928" y="196469"/>
                  <a:pt x="9030450" y="215261"/>
                </a:cubicBezTo>
                <a:cubicBezTo>
                  <a:pt x="9044972" y="234054"/>
                  <a:pt x="9057358" y="259680"/>
                  <a:pt x="9067608" y="292140"/>
                </a:cubicBezTo>
                <a:lnTo>
                  <a:pt x="10092663" y="3231482"/>
                </a:lnTo>
                <a:cubicBezTo>
                  <a:pt x="10113164" y="3292985"/>
                  <a:pt x="10125977" y="3341675"/>
                  <a:pt x="10131102" y="3377552"/>
                </a:cubicBezTo>
                <a:cubicBezTo>
                  <a:pt x="10136227" y="3413429"/>
                  <a:pt x="10129394" y="3440337"/>
                  <a:pt x="10110601" y="3458275"/>
                </a:cubicBezTo>
                <a:cubicBezTo>
                  <a:pt x="10091808" y="3476214"/>
                  <a:pt x="10058494" y="3487318"/>
                  <a:pt x="10010658" y="3491589"/>
                </a:cubicBezTo>
                <a:cubicBezTo>
                  <a:pt x="9962823" y="3495861"/>
                  <a:pt x="9897048" y="3497996"/>
                  <a:pt x="9813335" y="3497996"/>
                </a:cubicBezTo>
                <a:cubicBezTo>
                  <a:pt x="9726206" y="3497996"/>
                  <a:pt x="9658296" y="3496715"/>
                  <a:pt x="9609606" y="3494152"/>
                </a:cubicBezTo>
                <a:cubicBezTo>
                  <a:pt x="9560916" y="3491589"/>
                  <a:pt x="9523758" y="3486464"/>
                  <a:pt x="9498131" y="3478776"/>
                </a:cubicBezTo>
                <a:cubicBezTo>
                  <a:pt x="9472505" y="3471088"/>
                  <a:pt x="9454567" y="3460411"/>
                  <a:pt x="9444316" y="3446743"/>
                </a:cubicBezTo>
                <a:cubicBezTo>
                  <a:pt x="9434066" y="3433076"/>
                  <a:pt x="9425523" y="3415138"/>
                  <a:pt x="9418690" y="3392928"/>
                </a:cubicBezTo>
                <a:lnTo>
                  <a:pt x="9195740" y="2726643"/>
                </a:lnTo>
                <a:lnTo>
                  <a:pt x="7950300" y="2726643"/>
                </a:lnTo>
                <a:lnTo>
                  <a:pt x="7740164" y="3374989"/>
                </a:lnTo>
                <a:cubicBezTo>
                  <a:pt x="7733330" y="3398908"/>
                  <a:pt x="7724361" y="3418982"/>
                  <a:pt x="7713256" y="3435211"/>
                </a:cubicBezTo>
                <a:cubicBezTo>
                  <a:pt x="7702152" y="3451442"/>
                  <a:pt x="7684213" y="3464254"/>
                  <a:pt x="7659441" y="3473651"/>
                </a:cubicBezTo>
                <a:cubicBezTo>
                  <a:pt x="7634668" y="3483047"/>
                  <a:pt x="7599646" y="3489454"/>
                  <a:pt x="7554373" y="3492871"/>
                </a:cubicBezTo>
                <a:cubicBezTo>
                  <a:pt x="7509100" y="3496288"/>
                  <a:pt x="7449732" y="3497996"/>
                  <a:pt x="7376270" y="3497996"/>
                </a:cubicBezTo>
                <a:cubicBezTo>
                  <a:pt x="7297682" y="3497996"/>
                  <a:pt x="7236179" y="3495433"/>
                  <a:pt x="7191760" y="3490308"/>
                </a:cubicBezTo>
                <a:cubicBezTo>
                  <a:pt x="7147341" y="3485183"/>
                  <a:pt x="7116590" y="3472797"/>
                  <a:pt x="7099505" y="3453150"/>
                </a:cubicBezTo>
                <a:cubicBezTo>
                  <a:pt x="7082421" y="3433503"/>
                  <a:pt x="7076442" y="3405741"/>
                  <a:pt x="7081567" y="3369864"/>
                </a:cubicBezTo>
                <a:cubicBezTo>
                  <a:pt x="7086692" y="3333987"/>
                  <a:pt x="7099505" y="3286152"/>
                  <a:pt x="7120006" y="3226357"/>
                </a:cubicBezTo>
                <a:lnTo>
                  <a:pt x="8142497" y="284453"/>
                </a:lnTo>
                <a:cubicBezTo>
                  <a:pt x="8152748" y="255409"/>
                  <a:pt x="8164707" y="231918"/>
                  <a:pt x="8178374" y="213980"/>
                </a:cubicBezTo>
                <a:cubicBezTo>
                  <a:pt x="8192042" y="196042"/>
                  <a:pt x="8213824" y="182374"/>
                  <a:pt x="8243721" y="172978"/>
                </a:cubicBezTo>
                <a:cubicBezTo>
                  <a:pt x="8273619" y="163582"/>
                  <a:pt x="8315048" y="157602"/>
                  <a:pt x="8368009" y="155039"/>
                </a:cubicBezTo>
                <a:cubicBezTo>
                  <a:pt x="8420970" y="152477"/>
                  <a:pt x="8491016" y="151196"/>
                  <a:pt x="8578145" y="151196"/>
                </a:cubicBezTo>
                <a:close/>
                <a:moveTo>
                  <a:pt x="1601646" y="107631"/>
                </a:moveTo>
                <a:cubicBezTo>
                  <a:pt x="1849367" y="107631"/>
                  <a:pt x="2068473" y="140945"/>
                  <a:pt x="2258962" y="207573"/>
                </a:cubicBezTo>
                <a:cubicBezTo>
                  <a:pt x="2449451" y="274202"/>
                  <a:pt x="2610043" y="376280"/>
                  <a:pt x="2740737" y="513808"/>
                </a:cubicBezTo>
                <a:cubicBezTo>
                  <a:pt x="2871431" y="651336"/>
                  <a:pt x="2970520" y="825168"/>
                  <a:pt x="3038003" y="1035304"/>
                </a:cubicBezTo>
                <a:cubicBezTo>
                  <a:pt x="3105485" y="1245440"/>
                  <a:pt x="3139227" y="1494016"/>
                  <a:pt x="3139227" y="1781031"/>
                </a:cubicBezTo>
                <a:cubicBezTo>
                  <a:pt x="3139227" y="1929664"/>
                  <a:pt x="3129403" y="2069327"/>
                  <a:pt x="3109756" y="2200022"/>
                </a:cubicBezTo>
                <a:cubicBezTo>
                  <a:pt x="3090110" y="2330716"/>
                  <a:pt x="3061493" y="2451587"/>
                  <a:pt x="3023908" y="2562634"/>
                </a:cubicBezTo>
                <a:cubicBezTo>
                  <a:pt x="2986323" y="2673682"/>
                  <a:pt x="2940196" y="2775333"/>
                  <a:pt x="2885526" y="2867588"/>
                </a:cubicBezTo>
                <a:cubicBezTo>
                  <a:pt x="2830857" y="2959843"/>
                  <a:pt x="2768499" y="3040993"/>
                  <a:pt x="2698453" y="3111038"/>
                </a:cubicBezTo>
                <a:cubicBezTo>
                  <a:pt x="2804376" y="3203293"/>
                  <a:pt x="2898339" y="3273338"/>
                  <a:pt x="2980343" y="3321174"/>
                </a:cubicBezTo>
                <a:cubicBezTo>
                  <a:pt x="3062347" y="3369010"/>
                  <a:pt x="3131112" y="3404887"/>
                  <a:pt x="3186635" y="3428805"/>
                </a:cubicBezTo>
                <a:cubicBezTo>
                  <a:pt x="3242159" y="3452723"/>
                  <a:pt x="3286578" y="3470234"/>
                  <a:pt x="3319892" y="3481339"/>
                </a:cubicBezTo>
                <a:cubicBezTo>
                  <a:pt x="3353207" y="3492444"/>
                  <a:pt x="3379260" y="3506965"/>
                  <a:pt x="3398053" y="3524904"/>
                </a:cubicBezTo>
                <a:cubicBezTo>
                  <a:pt x="3416845" y="3542842"/>
                  <a:pt x="3430513" y="3573594"/>
                  <a:pt x="3439055" y="3617158"/>
                </a:cubicBezTo>
                <a:cubicBezTo>
                  <a:pt x="3447597" y="3660723"/>
                  <a:pt x="3451868" y="3720945"/>
                  <a:pt x="3451868" y="3797824"/>
                </a:cubicBezTo>
                <a:cubicBezTo>
                  <a:pt x="3451868" y="3859327"/>
                  <a:pt x="3448878" y="3908872"/>
                  <a:pt x="3442899" y="3946457"/>
                </a:cubicBezTo>
                <a:cubicBezTo>
                  <a:pt x="3436919" y="3984042"/>
                  <a:pt x="3428804" y="4013085"/>
                  <a:pt x="3418554" y="4033587"/>
                </a:cubicBezTo>
                <a:cubicBezTo>
                  <a:pt x="3408303" y="4054088"/>
                  <a:pt x="3397198" y="4067328"/>
                  <a:pt x="3385240" y="4073307"/>
                </a:cubicBezTo>
                <a:cubicBezTo>
                  <a:pt x="3373281" y="4079287"/>
                  <a:pt x="3360467" y="4082277"/>
                  <a:pt x="3346800" y="4082277"/>
                </a:cubicBezTo>
                <a:cubicBezTo>
                  <a:pt x="3290422" y="4082277"/>
                  <a:pt x="3216533" y="4066901"/>
                  <a:pt x="3125132" y="4036149"/>
                </a:cubicBezTo>
                <a:cubicBezTo>
                  <a:pt x="3033732" y="4005398"/>
                  <a:pt x="2935070" y="3961405"/>
                  <a:pt x="2829148" y="3904173"/>
                </a:cubicBezTo>
                <a:cubicBezTo>
                  <a:pt x="2723225" y="3846942"/>
                  <a:pt x="2615168" y="3776896"/>
                  <a:pt x="2504975" y="3694037"/>
                </a:cubicBezTo>
                <a:cubicBezTo>
                  <a:pt x="2394781" y="3611179"/>
                  <a:pt x="2292703" y="3515934"/>
                  <a:pt x="2198740" y="3408304"/>
                </a:cubicBezTo>
                <a:cubicBezTo>
                  <a:pt x="2120152" y="3444181"/>
                  <a:pt x="2024908" y="3475360"/>
                  <a:pt x="1913006" y="3501840"/>
                </a:cubicBezTo>
                <a:cubicBezTo>
                  <a:pt x="1801104" y="3528321"/>
                  <a:pt x="1676816" y="3541561"/>
                  <a:pt x="1540143" y="3541561"/>
                </a:cubicBezTo>
                <a:cubicBezTo>
                  <a:pt x="1282171" y="3541561"/>
                  <a:pt x="1057086" y="3508674"/>
                  <a:pt x="864889" y="3442899"/>
                </a:cubicBezTo>
                <a:cubicBezTo>
                  <a:pt x="672691" y="3377125"/>
                  <a:pt x="512526" y="3275047"/>
                  <a:pt x="384395" y="3136665"/>
                </a:cubicBezTo>
                <a:cubicBezTo>
                  <a:pt x="256263" y="2998282"/>
                  <a:pt x="160164" y="2821888"/>
                  <a:pt x="96098" y="2607480"/>
                </a:cubicBezTo>
                <a:cubicBezTo>
                  <a:pt x="32032" y="2393073"/>
                  <a:pt x="0" y="2138091"/>
                  <a:pt x="0" y="1842534"/>
                </a:cubicBezTo>
                <a:cubicBezTo>
                  <a:pt x="0" y="1574312"/>
                  <a:pt x="34168" y="1332997"/>
                  <a:pt x="102505" y="1118590"/>
                </a:cubicBezTo>
                <a:cubicBezTo>
                  <a:pt x="170842" y="904183"/>
                  <a:pt x="272493" y="722236"/>
                  <a:pt x="407458" y="572749"/>
                </a:cubicBezTo>
                <a:cubicBezTo>
                  <a:pt x="542424" y="423262"/>
                  <a:pt x="709422" y="308371"/>
                  <a:pt x="908453" y="228074"/>
                </a:cubicBezTo>
                <a:cubicBezTo>
                  <a:pt x="1107485" y="147778"/>
                  <a:pt x="1338549" y="107631"/>
                  <a:pt x="1601646" y="107631"/>
                </a:cubicBezTo>
                <a:close/>
                <a:moveTo>
                  <a:pt x="4987174" y="0"/>
                </a:moveTo>
                <a:cubicBezTo>
                  <a:pt x="5166558" y="0"/>
                  <a:pt x="5321170" y="17084"/>
                  <a:pt x="5451011" y="51253"/>
                </a:cubicBezTo>
                <a:cubicBezTo>
                  <a:pt x="5580851" y="85421"/>
                  <a:pt x="5687627" y="133684"/>
                  <a:pt x="5771340" y="196042"/>
                </a:cubicBezTo>
                <a:cubicBezTo>
                  <a:pt x="5855053" y="258399"/>
                  <a:pt x="5917410" y="335278"/>
                  <a:pt x="5958412" y="426679"/>
                </a:cubicBezTo>
                <a:cubicBezTo>
                  <a:pt x="5999414" y="518079"/>
                  <a:pt x="6019916" y="621012"/>
                  <a:pt x="6019916" y="735476"/>
                </a:cubicBezTo>
                <a:cubicBezTo>
                  <a:pt x="6019916" y="837981"/>
                  <a:pt x="6002404" y="932799"/>
                  <a:pt x="5967381" y="1019928"/>
                </a:cubicBezTo>
                <a:cubicBezTo>
                  <a:pt x="5932359" y="1107058"/>
                  <a:pt x="5879398" y="1189916"/>
                  <a:pt x="5808498" y="1268504"/>
                </a:cubicBezTo>
                <a:cubicBezTo>
                  <a:pt x="5737598" y="1347091"/>
                  <a:pt x="5649188" y="1422689"/>
                  <a:pt x="5543266" y="1495297"/>
                </a:cubicBezTo>
                <a:cubicBezTo>
                  <a:pt x="5437344" y="1567905"/>
                  <a:pt x="5313482" y="1640940"/>
                  <a:pt x="5171684" y="1714402"/>
                </a:cubicBezTo>
                <a:cubicBezTo>
                  <a:pt x="5217811" y="1767364"/>
                  <a:pt x="5269491" y="1823315"/>
                  <a:pt x="5326723" y="1882255"/>
                </a:cubicBezTo>
                <a:cubicBezTo>
                  <a:pt x="5383955" y="1941196"/>
                  <a:pt x="5442895" y="2000136"/>
                  <a:pt x="5503545" y="2059077"/>
                </a:cubicBezTo>
                <a:cubicBezTo>
                  <a:pt x="5564194" y="2118017"/>
                  <a:pt x="5625270" y="2176531"/>
                  <a:pt x="5686773" y="2234617"/>
                </a:cubicBezTo>
                <a:cubicBezTo>
                  <a:pt x="5748276" y="2292704"/>
                  <a:pt x="5808071" y="2346519"/>
                  <a:pt x="5866157" y="2396063"/>
                </a:cubicBezTo>
                <a:cubicBezTo>
                  <a:pt x="5888367" y="2361895"/>
                  <a:pt x="5908441" y="2322601"/>
                  <a:pt x="5926379" y="2278182"/>
                </a:cubicBezTo>
                <a:cubicBezTo>
                  <a:pt x="5944318" y="2233763"/>
                  <a:pt x="5959694" y="2186781"/>
                  <a:pt x="5972507" y="2137237"/>
                </a:cubicBezTo>
                <a:cubicBezTo>
                  <a:pt x="5985320" y="2087693"/>
                  <a:pt x="5995570" y="2037294"/>
                  <a:pt x="6003258" y="1986042"/>
                </a:cubicBezTo>
                <a:cubicBezTo>
                  <a:pt x="6010946" y="1934789"/>
                  <a:pt x="6014790" y="1884391"/>
                  <a:pt x="6014790" y="1834846"/>
                </a:cubicBezTo>
                <a:lnTo>
                  <a:pt x="6014790" y="1755405"/>
                </a:lnTo>
                <a:cubicBezTo>
                  <a:pt x="6014790" y="1736612"/>
                  <a:pt x="6018207" y="1720382"/>
                  <a:pt x="6025041" y="1706714"/>
                </a:cubicBezTo>
                <a:cubicBezTo>
                  <a:pt x="6031874" y="1693047"/>
                  <a:pt x="6045969" y="1681942"/>
                  <a:pt x="6067324" y="1673400"/>
                </a:cubicBezTo>
                <a:cubicBezTo>
                  <a:pt x="6088679" y="1664858"/>
                  <a:pt x="6119431" y="1658451"/>
                  <a:pt x="6159579" y="1654180"/>
                </a:cubicBezTo>
                <a:cubicBezTo>
                  <a:pt x="6199727" y="1649909"/>
                  <a:pt x="6251407" y="1647774"/>
                  <a:pt x="6314618" y="1647774"/>
                </a:cubicBezTo>
                <a:cubicBezTo>
                  <a:pt x="6374413" y="1647774"/>
                  <a:pt x="6423957" y="1649055"/>
                  <a:pt x="6463251" y="1651618"/>
                </a:cubicBezTo>
                <a:cubicBezTo>
                  <a:pt x="6502545" y="1654180"/>
                  <a:pt x="6533724" y="1659733"/>
                  <a:pt x="6556787" y="1668275"/>
                </a:cubicBezTo>
                <a:cubicBezTo>
                  <a:pt x="6579851" y="1676817"/>
                  <a:pt x="6596081" y="1688349"/>
                  <a:pt x="6605477" y="1702870"/>
                </a:cubicBezTo>
                <a:cubicBezTo>
                  <a:pt x="6614873" y="1717392"/>
                  <a:pt x="6619572" y="1735758"/>
                  <a:pt x="6619572" y="1757967"/>
                </a:cubicBezTo>
                <a:lnTo>
                  <a:pt x="6619572" y="1839971"/>
                </a:lnTo>
                <a:cubicBezTo>
                  <a:pt x="6619572" y="1921976"/>
                  <a:pt x="6613592" y="2004834"/>
                  <a:pt x="6601633" y="2088547"/>
                </a:cubicBezTo>
                <a:cubicBezTo>
                  <a:pt x="6589674" y="2172260"/>
                  <a:pt x="6572163" y="2253837"/>
                  <a:pt x="6549099" y="2333279"/>
                </a:cubicBezTo>
                <a:cubicBezTo>
                  <a:pt x="6526036" y="2412720"/>
                  <a:pt x="6497419" y="2488745"/>
                  <a:pt x="6463251" y="2561353"/>
                </a:cubicBezTo>
                <a:cubicBezTo>
                  <a:pt x="6429082" y="2633961"/>
                  <a:pt x="6391497" y="2701871"/>
                  <a:pt x="6350495" y="2765083"/>
                </a:cubicBezTo>
                <a:cubicBezTo>
                  <a:pt x="6410290" y="2811210"/>
                  <a:pt x="6461970" y="2849649"/>
                  <a:pt x="6505535" y="2880401"/>
                </a:cubicBezTo>
                <a:cubicBezTo>
                  <a:pt x="6549099" y="2911153"/>
                  <a:pt x="6586258" y="2935498"/>
                  <a:pt x="6617009" y="2953436"/>
                </a:cubicBezTo>
                <a:cubicBezTo>
                  <a:pt x="6647761" y="2971375"/>
                  <a:pt x="6673387" y="2983761"/>
                  <a:pt x="6693888" y="2990594"/>
                </a:cubicBezTo>
                <a:cubicBezTo>
                  <a:pt x="6714389" y="2997428"/>
                  <a:pt x="6731473" y="3000845"/>
                  <a:pt x="6745141" y="3000845"/>
                </a:cubicBezTo>
                <a:cubicBezTo>
                  <a:pt x="6763933" y="3000845"/>
                  <a:pt x="6781445" y="3000845"/>
                  <a:pt x="6797675" y="3000845"/>
                </a:cubicBezTo>
                <a:cubicBezTo>
                  <a:pt x="6813905" y="3000845"/>
                  <a:pt x="6827145" y="3006824"/>
                  <a:pt x="6837396" y="3018783"/>
                </a:cubicBezTo>
                <a:cubicBezTo>
                  <a:pt x="6847646" y="3030742"/>
                  <a:pt x="6855334" y="3052098"/>
                  <a:pt x="6860460" y="3082849"/>
                </a:cubicBezTo>
                <a:cubicBezTo>
                  <a:pt x="6865585" y="3113601"/>
                  <a:pt x="6868147" y="3158874"/>
                  <a:pt x="6868147" y="3218669"/>
                </a:cubicBezTo>
                <a:cubicBezTo>
                  <a:pt x="6868147" y="3281881"/>
                  <a:pt x="6866866" y="3331425"/>
                  <a:pt x="6864303" y="3367302"/>
                </a:cubicBezTo>
                <a:cubicBezTo>
                  <a:pt x="6861741" y="3403178"/>
                  <a:pt x="6857470" y="3429659"/>
                  <a:pt x="6851490" y="3446743"/>
                </a:cubicBezTo>
                <a:cubicBezTo>
                  <a:pt x="6845510" y="3463828"/>
                  <a:pt x="6835260" y="3477922"/>
                  <a:pt x="6820739" y="3489027"/>
                </a:cubicBezTo>
                <a:cubicBezTo>
                  <a:pt x="6806217" y="3500132"/>
                  <a:pt x="6781872" y="3510382"/>
                  <a:pt x="6747704" y="3519778"/>
                </a:cubicBezTo>
                <a:cubicBezTo>
                  <a:pt x="6713535" y="3529175"/>
                  <a:pt x="6672533" y="3533873"/>
                  <a:pt x="6624697" y="3533873"/>
                </a:cubicBezTo>
                <a:cubicBezTo>
                  <a:pt x="6587112" y="3533873"/>
                  <a:pt x="6548245" y="3529175"/>
                  <a:pt x="6508097" y="3519778"/>
                </a:cubicBezTo>
                <a:cubicBezTo>
                  <a:pt x="6467949" y="3510382"/>
                  <a:pt x="6421394" y="3492444"/>
                  <a:pt x="6368434" y="3465963"/>
                </a:cubicBezTo>
                <a:cubicBezTo>
                  <a:pt x="6315472" y="3439483"/>
                  <a:pt x="6253969" y="3404460"/>
                  <a:pt x="6183924" y="3360895"/>
                </a:cubicBezTo>
                <a:cubicBezTo>
                  <a:pt x="6113878" y="3317330"/>
                  <a:pt x="6032729" y="3261380"/>
                  <a:pt x="5940474" y="3193042"/>
                </a:cubicBezTo>
                <a:cubicBezTo>
                  <a:pt x="5860178" y="3247712"/>
                  <a:pt x="5777319" y="3296829"/>
                  <a:pt x="5691898" y="3340394"/>
                </a:cubicBezTo>
                <a:cubicBezTo>
                  <a:pt x="5606477" y="3383959"/>
                  <a:pt x="5517212" y="3420263"/>
                  <a:pt x="5424103" y="3449306"/>
                </a:cubicBezTo>
                <a:cubicBezTo>
                  <a:pt x="5330994" y="3478349"/>
                  <a:pt x="5234895" y="3500559"/>
                  <a:pt x="5135807" y="3515934"/>
                </a:cubicBezTo>
                <a:cubicBezTo>
                  <a:pt x="5036718" y="3531310"/>
                  <a:pt x="4930796" y="3538998"/>
                  <a:pt x="4818040" y="3538998"/>
                </a:cubicBezTo>
                <a:cubicBezTo>
                  <a:pt x="4706993" y="3538998"/>
                  <a:pt x="4598508" y="3530456"/>
                  <a:pt x="4492586" y="3513372"/>
                </a:cubicBezTo>
                <a:cubicBezTo>
                  <a:pt x="4386664" y="3496288"/>
                  <a:pt x="4287148" y="3470234"/>
                  <a:pt x="4194039" y="3435211"/>
                </a:cubicBezTo>
                <a:cubicBezTo>
                  <a:pt x="4100930" y="3400189"/>
                  <a:pt x="4015936" y="3356197"/>
                  <a:pt x="3939057" y="3303236"/>
                </a:cubicBezTo>
                <a:cubicBezTo>
                  <a:pt x="3862178" y="3250275"/>
                  <a:pt x="3796403" y="3187490"/>
                  <a:pt x="3741734" y="3114882"/>
                </a:cubicBezTo>
                <a:cubicBezTo>
                  <a:pt x="3687064" y="3042274"/>
                  <a:pt x="3644354" y="2959416"/>
                  <a:pt x="3613602" y="2866307"/>
                </a:cubicBezTo>
                <a:cubicBezTo>
                  <a:pt x="3582851" y="2773198"/>
                  <a:pt x="3567475" y="2670265"/>
                  <a:pt x="3567475" y="2557509"/>
                </a:cubicBezTo>
                <a:cubicBezTo>
                  <a:pt x="3567475" y="2461838"/>
                  <a:pt x="3581569" y="2371718"/>
                  <a:pt x="3609758" y="2287151"/>
                </a:cubicBezTo>
                <a:cubicBezTo>
                  <a:pt x="3637947" y="2202584"/>
                  <a:pt x="3680231" y="2122716"/>
                  <a:pt x="3736609" y="2047545"/>
                </a:cubicBezTo>
                <a:cubicBezTo>
                  <a:pt x="3792987" y="1972374"/>
                  <a:pt x="3862605" y="1900621"/>
                  <a:pt x="3945463" y="1832284"/>
                </a:cubicBezTo>
                <a:cubicBezTo>
                  <a:pt x="4028322" y="1763947"/>
                  <a:pt x="4124421" y="1697318"/>
                  <a:pt x="4233760" y="1632398"/>
                </a:cubicBezTo>
                <a:cubicBezTo>
                  <a:pt x="4172256" y="1553810"/>
                  <a:pt x="4118868" y="1479921"/>
                  <a:pt x="4073595" y="1410730"/>
                </a:cubicBezTo>
                <a:cubicBezTo>
                  <a:pt x="4028322" y="1341539"/>
                  <a:pt x="3990736" y="1275338"/>
                  <a:pt x="3960839" y="1212126"/>
                </a:cubicBezTo>
                <a:cubicBezTo>
                  <a:pt x="3930942" y="1148914"/>
                  <a:pt x="3908732" y="1088692"/>
                  <a:pt x="3894211" y="1031460"/>
                </a:cubicBezTo>
                <a:cubicBezTo>
                  <a:pt x="3879689" y="974228"/>
                  <a:pt x="3872428" y="917423"/>
                  <a:pt x="3872428" y="861045"/>
                </a:cubicBezTo>
                <a:cubicBezTo>
                  <a:pt x="3872428" y="741456"/>
                  <a:pt x="3893783" y="629127"/>
                  <a:pt x="3936494" y="524059"/>
                </a:cubicBezTo>
                <a:cubicBezTo>
                  <a:pt x="3979205" y="418991"/>
                  <a:pt x="4045833" y="328017"/>
                  <a:pt x="4136380" y="251138"/>
                </a:cubicBezTo>
                <a:cubicBezTo>
                  <a:pt x="4226926" y="174259"/>
                  <a:pt x="4342245" y="113183"/>
                  <a:pt x="4482336" y="67910"/>
                </a:cubicBezTo>
                <a:cubicBezTo>
                  <a:pt x="4622426" y="22637"/>
                  <a:pt x="4790705" y="0"/>
                  <a:pt x="498717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spPr>
        <p:txBody>
          <a:bodyPr wrap="square">
            <a:noAutofit/>
          </a:bodyPr>
          <a:lstStyle/>
          <a:p>
            <a:endParaRPr lang="en-US"/>
          </a:p>
        </p:txBody>
      </p:sp>
    </p:spTree>
    <p:extLst>
      <p:ext uri="{BB962C8B-B14F-4D97-AF65-F5344CB8AC3E}">
        <p14:creationId xmlns:p14="http://schemas.microsoft.com/office/powerpoint/2010/main" val="401297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A1A9B-004D-0C46-A5CC-8C2C940BCF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74E2C0-842F-884C-A106-B97A215786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AC8212-C6FD-CF41-B081-EA075445A3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C747C4-8D8C-D947-8002-08D689E1786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83B26878-293F-E741-AB94-90C6CADB1532}"/>
              </a:ext>
            </a:extLst>
          </p:cNvPr>
          <p:cNvSpPr>
            <a:spLocks noGrp="1"/>
          </p:cNvSpPr>
          <p:nvPr>
            <p:ph type="ftr" sz="quarter" idx="11"/>
          </p:nvPr>
        </p:nvSpPr>
        <p:spPr>
          <a:xfrm>
            <a:off x="4038600" y="6356350"/>
            <a:ext cx="4114800" cy="365125"/>
          </a:xfrm>
          <a:prstGeom prst="rect">
            <a:avLst/>
          </a:prstGeom>
        </p:spPr>
        <p:txBody>
          <a:bodyPr/>
          <a:lstStyle/>
          <a:p>
            <a:r>
              <a:rPr lang="en-US"/>
              <a:t>Slide courtesy of i4cp, the Institute for Corporate Productivity</a:t>
            </a:r>
          </a:p>
        </p:txBody>
      </p:sp>
      <p:sp>
        <p:nvSpPr>
          <p:cNvPr id="7" name="Slide Number Placeholder 6">
            <a:extLst>
              <a:ext uri="{FF2B5EF4-FFF2-40B4-BE49-F238E27FC236}">
                <a16:creationId xmlns:a16="http://schemas.microsoft.com/office/drawing/2014/main" id="{4B863F0B-76FC-F44C-84E2-498CE6761194}"/>
              </a:ext>
            </a:extLst>
          </p:cNvPr>
          <p:cNvSpPr>
            <a:spLocks noGrp="1"/>
          </p:cNvSpPr>
          <p:nvPr>
            <p:ph type="sldNum" sz="quarter" idx="12"/>
          </p:nvPr>
        </p:nvSpPr>
        <p:spPr>
          <a:xfrm>
            <a:off x="8610600" y="6356350"/>
            <a:ext cx="2743200" cy="365125"/>
          </a:xfrm>
          <a:prstGeom prst="rect">
            <a:avLst/>
          </a:prstGeom>
        </p:spPr>
        <p:txBody>
          <a:bodyPr/>
          <a:lstStyle/>
          <a:p>
            <a:fld id="{0189EF28-102A-1A43-AFDF-542CC2E3FBA6}" type="slidenum">
              <a:rPr lang="en-US" smtClean="0"/>
              <a:t>‹#›</a:t>
            </a:fld>
            <a:endParaRPr lang="en-US"/>
          </a:p>
        </p:txBody>
      </p:sp>
    </p:spTree>
    <p:extLst>
      <p:ext uri="{BB962C8B-B14F-4D97-AF65-F5344CB8AC3E}">
        <p14:creationId xmlns:p14="http://schemas.microsoft.com/office/powerpoint/2010/main" val="24154937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6_ScreenMockup">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496544" y="2358690"/>
            <a:ext cx="3349924" cy="2581776"/>
          </a:xfrm>
          <a:custGeom>
            <a:avLst/>
            <a:gdLst>
              <a:gd name="connsiteX0" fmla="*/ 3349924 w 3349924"/>
              <a:gd name="connsiteY0" fmla="*/ 0 h 2581776"/>
              <a:gd name="connsiteX1" fmla="*/ 3035599 w 3349924"/>
              <a:gd name="connsiteY1" fmla="*/ 2581776 h 2581776"/>
              <a:gd name="connsiteX2" fmla="*/ 0 w 3349924"/>
              <a:gd name="connsiteY2" fmla="*/ 2181726 h 2581776"/>
              <a:gd name="connsiteX3" fmla="*/ 409575 w 3349924"/>
              <a:gd name="connsiteY3" fmla="*/ 361950 h 2581776"/>
            </a:gdLst>
            <a:ahLst/>
            <a:cxnLst>
              <a:cxn ang="0">
                <a:pos x="connsiteX0" y="connsiteY0"/>
              </a:cxn>
              <a:cxn ang="0">
                <a:pos x="connsiteX1" y="connsiteY1"/>
              </a:cxn>
              <a:cxn ang="0">
                <a:pos x="connsiteX2" y="connsiteY2"/>
              </a:cxn>
              <a:cxn ang="0">
                <a:pos x="connsiteX3" y="connsiteY3"/>
              </a:cxn>
            </a:cxnLst>
            <a:rect l="l" t="t" r="r" b="b"/>
            <a:pathLst>
              <a:path w="3349924" h="2581776">
                <a:moveTo>
                  <a:pt x="3349924" y="0"/>
                </a:moveTo>
                <a:lnTo>
                  <a:pt x="3035599" y="2581776"/>
                </a:lnTo>
                <a:lnTo>
                  <a:pt x="0" y="2181726"/>
                </a:lnTo>
                <a:lnTo>
                  <a:pt x="409575" y="361950"/>
                </a:lnTo>
                <a:close/>
              </a:path>
            </a:pathLst>
          </a:custGeom>
        </p:spPr>
        <p:txBody>
          <a:bodyPr wrap="square">
            <a:noAutofit/>
          </a:bodyPr>
          <a:lstStyle/>
          <a:p>
            <a:endParaRPr lang="en-US"/>
          </a:p>
        </p:txBody>
      </p:sp>
    </p:spTree>
    <p:extLst>
      <p:ext uri="{BB962C8B-B14F-4D97-AF65-F5344CB8AC3E}">
        <p14:creationId xmlns:p14="http://schemas.microsoft.com/office/powerpoint/2010/main" val="59707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8BAC87-3241-4F5C-B639-A640855799BC}"/>
              </a:ext>
            </a:extLst>
          </p:cNvPr>
          <p:cNvSpPr>
            <a:spLocks noGrp="1"/>
          </p:cNvSpPr>
          <p:nvPr>
            <p:ph type="pic" sz="quarter" idx="10"/>
          </p:nvPr>
        </p:nvSpPr>
        <p:spPr>
          <a:xfrm>
            <a:off x="6801512" y="-1"/>
            <a:ext cx="5085688" cy="6858000"/>
          </a:xfrm>
          <a:custGeom>
            <a:avLst/>
            <a:gdLst>
              <a:gd name="connsiteX0" fmla="*/ 0 w 7861250"/>
              <a:gd name="connsiteY0" fmla="*/ 0 h 13716000"/>
              <a:gd name="connsiteX1" fmla="*/ 7861250 w 7861250"/>
              <a:gd name="connsiteY1" fmla="*/ 0 h 13716000"/>
              <a:gd name="connsiteX2" fmla="*/ 7861250 w 7861250"/>
              <a:gd name="connsiteY2" fmla="*/ 13716000 h 13716000"/>
              <a:gd name="connsiteX3" fmla="*/ 0 w 786125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7861250" h="13716000">
                <a:moveTo>
                  <a:pt x="0" y="0"/>
                </a:moveTo>
                <a:lnTo>
                  <a:pt x="7861250" y="0"/>
                </a:lnTo>
                <a:lnTo>
                  <a:pt x="7861250" y="13716000"/>
                </a:lnTo>
                <a:lnTo>
                  <a:pt x="0" y="13716000"/>
                </a:lnTo>
                <a:close/>
              </a:path>
            </a:pathLst>
          </a:custGeom>
          <a:solidFill>
            <a:schemeClr val="bg1"/>
          </a:solidFill>
          <a:effectLst>
            <a:outerShdw blurRad="533400" dist="342900" algn="l" rotWithShape="0">
              <a:schemeClr val="bg1">
                <a:lumMod val="65000"/>
                <a:alpha val="25000"/>
              </a:schemeClr>
            </a:outerShdw>
          </a:effectLst>
        </p:spPr>
        <p:txBody>
          <a:bodyPr wrap="square">
            <a:noAutofit/>
          </a:bodyPr>
          <a:lstStyle/>
          <a:p>
            <a:endParaRPr lang="en-US"/>
          </a:p>
        </p:txBody>
      </p:sp>
      <p:sp>
        <p:nvSpPr>
          <p:cNvPr id="2" name="Rectangle 1">
            <a:extLst>
              <a:ext uri="{FF2B5EF4-FFF2-40B4-BE49-F238E27FC236}">
                <a16:creationId xmlns:a16="http://schemas.microsoft.com/office/drawing/2014/main" id="{F00055B5-50BD-2147-9D64-51E39214F603}"/>
              </a:ext>
            </a:extLst>
          </p:cNvPr>
          <p:cNvSpPr/>
          <p:nvPr userDrawn="1"/>
        </p:nvSpPr>
        <p:spPr>
          <a:xfrm>
            <a:off x="5888252" y="3244335"/>
            <a:ext cx="184731" cy="369332"/>
          </a:xfrm>
          <a:prstGeom prst="rect">
            <a:avLst/>
          </a:prstGeom>
        </p:spPr>
        <p:txBody>
          <a:bodyPr wrap="none">
            <a:spAutoFit/>
          </a:bodyPr>
          <a:lstStyle/>
          <a:p>
            <a:endParaRPr lang="en-US" sz="1800">
              <a:effectLst/>
              <a:latin typeface="Helvetica" pitchFamily="2" charset="0"/>
            </a:endParaRPr>
          </a:p>
        </p:txBody>
      </p:sp>
    </p:spTree>
    <p:extLst>
      <p:ext uri="{BB962C8B-B14F-4D97-AF65-F5344CB8AC3E}">
        <p14:creationId xmlns:p14="http://schemas.microsoft.com/office/powerpoint/2010/main" val="164473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5_Content and Caption">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8BAC87-3241-4F5C-B639-A640855799BC}"/>
              </a:ext>
            </a:extLst>
          </p:cNvPr>
          <p:cNvSpPr>
            <a:spLocks noGrp="1"/>
          </p:cNvSpPr>
          <p:nvPr>
            <p:ph type="pic" sz="quarter" idx="10"/>
          </p:nvPr>
        </p:nvSpPr>
        <p:spPr>
          <a:xfrm>
            <a:off x="7106312" y="0"/>
            <a:ext cx="5085688" cy="6858000"/>
          </a:xfrm>
          <a:custGeom>
            <a:avLst/>
            <a:gdLst>
              <a:gd name="connsiteX0" fmla="*/ 0 w 7861250"/>
              <a:gd name="connsiteY0" fmla="*/ 0 h 13716000"/>
              <a:gd name="connsiteX1" fmla="*/ 7861250 w 7861250"/>
              <a:gd name="connsiteY1" fmla="*/ 0 h 13716000"/>
              <a:gd name="connsiteX2" fmla="*/ 7861250 w 7861250"/>
              <a:gd name="connsiteY2" fmla="*/ 13716000 h 13716000"/>
              <a:gd name="connsiteX3" fmla="*/ 0 w 786125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7861250" h="13716000">
                <a:moveTo>
                  <a:pt x="0" y="0"/>
                </a:moveTo>
                <a:lnTo>
                  <a:pt x="7861250" y="0"/>
                </a:lnTo>
                <a:lnTo>
                  <a:pt x="7861250" y="13716000"/>
                </a:lnTo>
                <a:lnTo>
                  <a:pt x="0" y="13716000"/>
                </a:lnTo>
                <a:close/>
              </a:path>
            </a:pathLst>
          </a:custGeom>
          <a:solidFill>
            <a:schemeClr val="bg1"/>
          </a:solidFill>
          <a:effectLst>
            <a:outerShdw blurRad="533400" dist="342900" algn="l" rotWithShape="0">
              <a:schemeClr val="bg1">
                <a:lumMod val="65000"/>
                <a:alpha val="25000"/>
              </a:schemeClr>
            </a:outerShdw>
          </a:effectLst>
        </p:spPr>
        <p:txBody>
          <a:bodyPr wrap="square">
            <a:noAutofit/>
          </a:bodyPr>
          <a:lstStyle/>
          <a:p>
            <a:endParaRPr lang="en-US"/>
          </a:p>
        </p:txBody>
      </p:sp>
      <p:sp>
        <p:nvSpPr>
          <p:cNvPr id="3" name="Title 1">
            <a:extLst>
              <a:ext uri="{FF2B5EF4-FFF2-40B4-BE49-F238E27FC236}">
                <a16:creationId xmlns:a16="http://schemas.microsoft.com/office/drawing/2014/main" id="{1A774989-AA0A-3C4D-9368-FB0A32659AA8}"/>
              </a:ext>
            </a:extLst>
          </p:cNvPr>
          <p:cNvSpPr>
            <a:spLocks noGrp="1"/>
          </p:cNvSpPr>
          <p:nvPr>
            <p:ph type="title"/>
          </p:nvPr>
        </p:nvSpPr>
        <p:spPr>
          <a:xfrm>
            <a:off x="644164" y="559010"/>
            <a:ext cx="5451837" cy="1422191"/>
          </a:xfrm>
          <a:noFill/>
        </p:spPr>
        <p:txBody>
          <a:bodyPr anchor="b">
            <a:normAutofit/>
          </a:bodyPr>
          <a:lstStyle>
            <a:lvl1pPr>
              <a:defRPr sz="36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48F3A61A-A91C-1F43-A70D-A71D9A89D430}"/>
              </a:ext>
            </a:extLst>
          </p:cNvPr>
          <p:cNvSpPr>
            <a:spLocks noGrp="1"/>
          </p:cNvSpPr>
          <p:nvPr>
            <p:ph type="body" sz="half" idx="2"/>
          </p:nvPr>
        </p:nvSpPr>
        <p:spPr>
          <a:xfrm>
            <a:off x="644164" y="2159209"/>
            <a:ext cx="5451837" cy="4080953"/>
          </a:xfrm>
          <a:noFill/>
        </p:spPr>
        <p:txBody>
          <a:bodyPr/>
          <a:lstStyle>
            <a:lvl1pPr marL="0" indent="0">
              <a:buNone/>
              <a:defRPr sz="1600">
                <a:solidFill>
                  <a:schemeClr val="bg1"/>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pic>
        <p:nvPicPr>
          <p:cNvPr id="5" name="Picture 4">
            <a:extLst>
              <a:ext uri="{FF2B5EF4-FFF2-40B4-BE49-F238E27FC236}">
                <a16:creationId xmlns:a16="http://schemas.microsoft.com/office/drawing/2014/main" id="{0B10FABD-C25A-6C4B-A76A-B875CBF36DC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44164" y="6240162"/>
            <a:ext cx="1142999" cy="522514"/>
          </a:xfrm>
          <a:prstGeom prst="rect">
            <a:avLst/>
          </a:prstGeom>
        </p:spPr>
      </p:pic>
    </p:spTree>
    <p:extLst>
      <p:ext uri="{BB962C8B-B14F-4D97-AF65-F5344CB8AC3E}">
        <p14:creationId xmlns:p14="http://schemas.microsoft.com/office/powerpoint/2010/main" val="354015266"/>
      </p:ext>
    </p:extLst>
  </p:cSld>
  <p:clrMapOvr>
    <a:masterClrMapping/>
  </p:clrMapOvr>
  <p:transition spd="slow" advClick="0">
    <p:wip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657467F-AA1E-3A4D-9850-E032AF867029}"/>
              </a:ext>
            </a:extLst>
          </p:cNvPr>
          <p:cNvSpPr/>
          <p:nvPr userDrawn="1"/>
        </p:nvSpPr>
        <p:spPr>
          <a:xfrm>
            <a:off x="10293178" y="5898294"/>
            <a:ext cx="1717590" cy="86497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D4186F33-F104-8049-B03A-C51E6D08B749}"/>
              </a:ext>
            </a:extLst>
          </p:cNvPr>
          <p:cNvCxnSpPr/>
          <p:nvPr userDrawn="1"/>
        </p:nvCxnSpPr>
        <p:spPr>
          <a:xfrm>
            <a:off x="838200" y="6172200"/>
            <a:ext cx="21717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B17F5297-E664-D949-9D39-7FCD6A483D81}"/>
              </a:ext>
            </a:extLst>
          </p:cNvPr>
          <p:cNvGrpSpPr/>
          <p:nvPr userDrawn="1"/>
        </p:nvGrpSpPr>
        <p:grpSpPr>
          <a:xfrm>
            <a:off x="5536751" y="-1912066"/>
            <a:ext cx="8084266" cy="8084266"/>
            <a:chOff x="5507255" y="-1920969"/>
            <a:chExt cx="8084266" cy="8084266"/>
          </a:xfrm>
        </p:grpSpPr>
        <p:sp>
          <p:nvSpPr>
            <p:cNvPr id="10" name="Oval 9">
              <a:extLst>
                <a:ext uri="{FF2B5EF4-FFF2-40B4-BE49-F238E27FC236}">
                  <a16:creationId xmlns:a16="http://schemas.microsoft.com/office/drawing/2014/main" id="{25ADFA45-7AF4-2B4C-855D-EE302FA3802E}"/>
                </a:ext>
              </a:extLst>
            </p:cNvPr>
            <p:cNvSpPr/>
            <p:nvPr userDrawn="1"/>
          </p:nvSpPr>
          <p:spPr>
            <a:xfrm>
              <a:off x="5507255" y="-1920969"/>
              <a:ext cx="8084266" cy="8084266"/>
            </a:xfrm>
            <a:prstGeom prst="ellipse">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495B13C-09C5-474A-9C18-9D830A9FE9F8}"/>
                </a:ext>
              </a:extLst>
            </p:cNvPr>
            <p:cNvSpPr/>
            <p:nvPr userDrawn="1"/>
          </p:nvSpPr>
          <p:spPr>
            <a:xfrm>
              <a:off x="6104884" y="-1355866"/>
              <a:ext cx="6954061" cy="6954061"/>
            </a:xfrm>
            <a:prstGeom prst="ellipse">
              <a:avLst/>
            </a:prstGeom>
            <a:gradFill flip="none" rotWithShape="1">
              <a:gsLst>
                <a:gs pos="0">
                  <a:schemeClr val="accent3">
                    <a:lumMod val="40000"/>
                    <a:lumOff val="60000"/>
                    <a:alpha val="49000"/>
                  </a:schemeClr>
                </a:gs>
                <a:gs pos="58000">
                  <a:schemeClr val="accent3">
                    <a:lumMod val="95000"/>
                    <a:lumOff val="5000"/>
                  </a:schemeClr>
                </a:gs>
                <a:gs pos="100000">
                  <a:schemeClr val="accent3">
                    <a:lumMod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1A3022E-5877-434D-8DF1-1BB284CBE56F}"/>
                </a:ext>
              </a:extLst>
            </p:cNvPr>
            <p:cNvSpPr/>
            <p:nvPr userDrawn="1"/>
          </p:nvSpPr>
          <p:spPr>
            <a:xfrm>
              <a:off x="6801512" y="-708533"/>
              <a:ext cx="5659395" cy="5659395"/>
            </a:xfrm>
            <a:prstGeom prst="ellipse">
              <a:avLst/>
            </a:prstGeom>
            <a:gradFill>
              <a:gsLst>
                <a:gs pos="0">
                  <a:schemeClr val="accent1"/>
                </a:gs>
                <a:gs pos="100000">
                  <a:schemeClr val="accent6">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Placeholder 29">
            <a:extLst>
              <a:ext uri="{FF2B5EF4-FFF2-40B4-BE49-F238E27FC236}">
                <a16:creationId xmlns:a16="http://schemas.microsoft.com/office/drawing/2014/main" id="{855B4994-CE3E-AA45-8360-476BF81FD0EC}"/>
              </a:ext>
            </a:extLst>
          </p:cNvPr>
          <p:cNvSpPr>
            <a:spLocks noGrp="1"/>
          </p:cNvSpPr>
          <p:nvPr>
            <p:ph type="body" sz="quarter" idx="10"/>
          </p:nvPr>
        </p:nvSpPr>
        <p:spPr>
          <a:xfrm>
            <a:off x="838199" y="3575050"/>
            <a:ext cx="4979989" cy="25876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F8EB4762-7950-C44A-BA7C-D52A57FD62CB}"/>
              </a:ext>
            </a:extLst>
          </p:cNvPr>
          <p:cNvSpPr>
            <a:spLocks noGrp="1"/>
          </p:cNvSpPr>
          <p:nvPr>
            <p:ph type="pic" sz="quarter" idx="11"/>
          </p:nvPr>
        </p:nvSpPr>
        <p:spPr>
          <a:xfrm>
            <a:off x="6831008" y="-699631"/>
            <a:ext cx="5659395" cy="5659395"/>
          </a:xfrm>
          <a:prstGeom prst="ellipse">
            <a:avLst/>
          </a:prstGeom>
        </p:spPr>
        <p:txBody>
          <a:bodyPr/>
          <a:lstStyle>
            <a:lvl1pPr marL="0" indent="0">
              <a:buNone/>
              <a:defRPr/>
            </a:lvl1pPr>
          </a:lstStyle>
          <a:p>
            <a:endParaRPr lang="en-US"/>
          </a:p>
        </p:txBody>
      </p:sp>
      <p:sp>
        <p:nvSpPr>
          <p:cNvPr id="21" name="Title 20">
            <a:extLst>
              <a:ext uri="{FF2B5EF4-FFF2-40B4-BE49-F238E27FC236}">
                <a16:creationId xmlns:a16="http://schemas.microsoft.com/office/drawing/2014/main" id="{25AD96A1-EFB6-7242-A5EB-259320D7B598}"/>
              </a:ext>
            </a:extLst>
          </p:cNvPr>
          <p:cNvSpPr>
            <a:spLocks noGrp="1"/>
          </p:cNvSpPr>
          <p:nvPr>
            <p:ph type="title"/>
          </p:nvPr>
        </p:nvSpPr>
        <p:spPr>
          <a:xfrm>
            <a:off x="838199" y="2332222"/>
            <a:ext cx="10297477" cy="1059414"/>
          </a:xfrm>
        </p:spPr>
        <p:txBody>
          <a:bodyPr>
            <a:normAutofit/>
          </a:bodyPr>
          <a:lstStyle>
            <a:lvl1pPr>
              <a:defRPr sz="4000" spc="300">
                <a:solidFill>
                  <a:schemeClr val="bg1"/>
                </a:solidFill>
              </a:defRPr>
            </a:lvl1pPr>
          </a:lstStyle>
          <a:p>
            <a:r>
              <a:rPr lang="en-US"/>
              <a:t>Click to edit Master title style</a:t>
            </a:r>
          </a:p>
        </p:txBody>
      </p:sp>
    </p:spTree>
    <p:extLst>
      <p:ext uri="{BB962C8B-B14F-4D97-AF65-F5344CB8AC3E}">
        <p14:creationId xmlns:p14="http://schemas.microsoft.com/office/powerpoint/2010/main" val="1559088776"/>
      </p:ext>
    </p:extLst>
  </p:cSld>
  <p:clrMapOvr>
    <a:masterClrMapping/>
  </p:clrMapOvr>
  <p:transition spd="slow" advClick="0">
    <p:wip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22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8413AB8-4C27-3549-9C48-5EC811D56EB4}"/>
              </a:ext>
            </a:extLst>
          </p:cNvPr>
          <p:cNvSpPr/>
          <p:nvPr userDrawn="1"/>
        </p:nvSpPr>
        <p:spPr>
          <a:xfrm>
            <a:off x="0" y="0"/>
            <a:ext cx="12192000" cy="6858000"/>
          </a:xfrm>
          <a:prstGeom prst="rect">
            <a:avLst/>
          </a:prstGeom>
          <a:solidFill>
            <a:schemeClr val="tx1">
              <a:lumMod val="95000"/>
              <a:lumOff val="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1">
            <a:extLst>
              <a:ext uri="{FF2B5EF4-FFF2-40B4-BE49-F238E27FC236}">
                <a16:creationId xmlns:a16="http://schemas.microsoft.com/office/drawing/2014/main" id="{1E396DC6-ED6D-7141-9113-6F7D82B72DBD}"/>
              </a:ext>
            </a:extLst>
          </p:cNvPr>
          <p:cNvSpPr>
            <a:spLocks noGrp="1"/>
          </p:cNvSpPr>
          <p:nvPr>
            <p:ph type="pic" sz="quarter" idx="10"/>
          </p:nvPr>
        </p:nvSpPr>
        <p:spPr>
          <a:xfrm>
            <a:off x="0" y="0"/>
            <a:ext cx="12192000" cy="6857999"/>
          </a:xfrm>
        </p:spPr>
      </p:sp>
      <p:cxnSp>
        <p:nvCxnSpPr>
          <p:cNvPr id="17" name="Straight Connector 16">
            <a:extLst>
              <a:ext uri="{FF2B5EF4-FFF2-40B4-BE49-F238E27FC236}">
                <a16:creationId xmlns:a16="http://schemas.microsoft.com/office/drawing/2014/main" id="{94A6A3E0-A77B-4F45-AAB8-F6CFD64DC2D1}"/>
              </a:ext>
            </a:extLst>
          </p:cNvPr>
          <p:cNvCxnSpPr/>
          <p:nvPr userDrawn="1"/>
        </p:nvCxnSpPr>
        <p:spPr>
          <a:xfrm>
            <a:off x="5105400" y="1066800"/>
            <a:ext cx="0" cy="5105400"/>
          </a:xfrm>
          <a:prstGeom prst="line">
            <a:avLst/>
          </a:prstGeom>
          <a:ln>
            <a:solidFill>
              <a:schemeClr val="bg1">
                <a:alpha val="18000"/>
              </a:schemeClr>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F96E3581-DD8B-2249-A759-D5EB39B2AEFF}"/>
              </a:ext>
            </a:extLst>
          </p:cNvPr>
          <p:cNvSpPr>
            <a:spLocks noGrp="1"/>
          </p:cNvSpPr>
          <p:nvPr>
            <p:ph type="title"/>
          </p:nvPr>
        </p:nvSpPr>
        <p:spPr>
          <a:xfrm>
            <a:off x="838200" y="528652"/>
            <a:ext cx="3976316" cy="2512721"/>
          </a:xfrm>
        </p:spPr>
        <p:txBody>
          <a:bodyPr anchor="b">
            <a:normAutofit/>
          </a:bodyPr>
          <a:lstStyle>
            <a:lvl1pPr algn="l">
              <a:defRPr sz="3600">
                <a:solidFill>
                  <a:schemeClr val="bg1"/>
                </a:solidFill>
              </a:defRPr>
            </a:lvl1pPr>
          </a:lstStyle>
          <a:p>
            <a:r>
              <a:rPr lang="en-US"/>
              <a:t>Click to edit Master title style</a:t>
            </a:r>
          </a:p>
        </p:txBody>
      </p:sp>
      <p:sp>
        <p:nvSpPr>
          <p:cNvPr id="27" name="Text Placeholder 3">
            <a:extLst>
              <a:ext uri="{FF2B5EF4-FFF2-40B4-BE49-F238E27FC236}">
                <a16:creationId xmlns:a16="http://schemas.microsoft.com/office/drawing/2014/main" id="{DBD6B990-A126-614A-BC14-D7C9DC40011F}"/>
              </a:ext>
            </a:extLst>
          </p:cNvPr>
          <p:cNvSpPr>
            <a:spLocks noGrp="1"/>
          </p:cNvSpPr>
          <p:nvPr>
            <p:ph type="body" sz="half" idx="2"/>
          </p:nvPr>
        </p:nvSpPr>
        <p:spPr>
          <a:xfrm>
            <a:off x="5751871" y="3438938"/>
            <a:ext cx="5601929" cy="2733261"/>
          </a:xfrm>
        </p:spPr>
        <p:txBody>
          <a:bodyPr anchor="t"/>
          <a:lstStyle>
            <a:lvl1pPr marL="0" indent="0" algn="l">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29" name="Picture 28">
            <a:extLst>
              <a:ext uri="{FF2B5EF4-FFF2-40B4-BE49-F238E27FC236}">
                <a16:creationId xmlns:a16="http://schemas.microsoft.com/office/drawing/2014/main" id="{B1D3E641-B302-3240-ADC3-47BCA5972A9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2737" y="6207524"/>
            <a:ext cx="1142999" cy="522514"/>
          </a:xfrm>
          <a:prstGeom prst="rect">
            <a:avLst/>
          </a:prstGeom>
        </p:spPr>
      </p:pic>
    </p:spTree>
    <p:extLst>
      <p:ext uri="{BB962C8B-B14F-4D97-AF65-F5344CB8AC3E}">
        <p14:creationId xmlns:p14="http://schemas.microsoft.com/office/powerpoint/2010/main" val="434844438"/>
      </p:ext>
    </p:extLst>
  </p:cSld>
  <p:clrMapOvr>
    <a:masterClrMapping/>
  </p:clrMapOvr>
  <p:transition spd="slow" advClick="0">
    <p:wip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23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8413AB8-4C27-3549-9C48-5EC811D56EB4}"/>
              </a:ext>
            </a:extLst>
          </p:cNvPr>
          <p:cNvSpPr/>
          <p:nvPr userDrawn="1"/>
        </p:nvSpPr>
        <p:spPr>
          <a:xfrm>
            <a:off x="0" y="0"/>
            <a:ext cx="12192000" cy="6858000"/>
          </a:xfrm>
          <a:prstGeom prst="rect">
            <a:avLst/>
          </a:prstGeom>
          <a:solidFill>
            <a:schemeClr val="tx1">
              <a:lumMod val="95000"/>
              <a:lumOff val="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1">
            <a:extLst>
              <a:ext uri="{FF2B5EF4-FFF2-40B4-BE49-F238E27FC236}">
                <a16:creationId xmlns:a16="http://schemas.microsoft.com/office/drawing/2014/main" id="{1E396DC6-ED6D-7141-9113-6F7D82B72DBD}"/>
              </a:ext>
            </a:extLst>
          </p:cNvPr>
          <p:cNvSpPr>
            <a:spLocks noGrp="1"/>
          </p:cNvSpPr>
          <p:nvPr>
            <p:ph type="pic" sz="quarter" idx="10"/>
          </p:nvPr>
        </p:nvSpPr>
        <p:spPr>
          <a:xfrm>
            <a:off x="0" y="0"/>
            <a:ext cx="12192000" cy="6857999"/>
          </a:xfrm>
        </p:spPr>
      </p:sp>
      <p:sp>
        <p:nvSpPr>
          <p:cNvPr id="26" name="Title 1">
            <a:extLst>
              <a:ext uri="{FF2B5EF4-FFF2-40B4-BE49-F238E27FC236}">
                <a16:creationId xmlns:a16="http://schemas.microsoft.com/office/drawing/2014/main" id="{F96E3581-DD8B-2249-A759-D5EB39B2AEFF}"/>
              </a:ext>
            </a:extLst>
          </p:cNvPr>
          <p:cNvSpPr>
            <a:spLocks noGrp="1"/>
          </p:cNvSpPr>
          <p:nvPr>
            <p:ph type="title"/>
          </p:nvPr>
        </p:nvSpPr>
        <p:spPr>
          <a:xfrm>
            <a:off x="838200" y="528652"/>
            <a:ext cx="3976316" cy="2512721"/>
          </a:xfrm>
        </p:spPr>
        <p:txBody>
          <a:bodyPr anchor="b">
            <a:normAutofit/>
          </a:bodyPr>
          <a:lstStyle>
            <a:lvl1pPr algn="l">
              <a:defRPr sz="3600">
                <a:solidFill>
                  <a:schemeClr val="bg1"/>
                </a:solidFill>
              </a:defRPr>
            </a:lvl1pPr>
          </a:lstStyle>
          <a:p>
            <a:r>
              <a:rPr lang="en-US"/>
              <a:t>Click to edit Master title style</a:t>
            </a:r>
          </a:p>
        </p:txBody>
      </p:sp>
      <p:sp>
        <p:nvSpPr>
          <p:cNvPr id="27" name="Text Placeholder 3">
            <a:extLst>
              <a:ext uri="{FF2B5EF4-FFF2-40B4-BE49-F238E27FC236}">
                <a16:creationId xmlns:a16="http://schemas.microsoft.com/office/drawing/2014/main" id="{DBD6B990-A126-614A-BC14-D7C9DC40011F}"/>
              </a:ext>
            </a:extLst>
          </p:cNvPr>
          <p:cNvSpPr>
            <a:spLocks noGrp="1"/>
          </p:cNvSpPr>
          <p:nvPr>
            <p:ph type="body" sz="half" idx="2"/>
          </p:nvPr>
        </p:nvSpPr>
        <p:spPr>
          <a:xfrm>
            <a:off x="5751871" y="3438938"/>
            <a:ext cx="5601929" cy="2733261"/>
          </a:xfrm>
        </p:spPr>
        <p:txBody>
          <a:bodyPr anchor="t"/>
          <a:lstStyle>
            <a:lvl1pPr marL="0" indent="0" algn="l">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9">
            <a:extLst>
              <a:ext uri="{FF2B5EF4-FFF2-40B4-BE49-F238E27FC236}">
                <a16:creationId xmlns:a16="http://schemas.microsoft.com/office/drawing/2014/main" id="{0B7A2634-A1A3-2E46-937B-5B00E5FE2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2737" y="6207524"/>
            <a:ext cx="1142999" cy="522514"/>
          </a:xfrm>
          <a:prstGeom prst="rect">
            <a:avLst/>
          </a:prstGeom>
        </p:spPr>
      </p:pic>
    </p:spTree>
    <p:extLst>
      <p:ext uri="{BB962C8B-B14F-4D97-AF65-F5344CB8AC3E}">
        <p14:creationId xmlns:p14="http://schemas.microsoft.com/office/powerpoint/2010/main" val="2144908163"/>
      </p:ext>
    </p:extLst>
  </p:cSld>
  <p:clrMapOvr>
    <a:masterClrMapping/>
  </p:clrMapOvr>
  <p:transition spd="slow" advClick="0">
    <p:wip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9429750" cy="6858000"/>
          </a:xfrm>
          <a:custGeom>
            <a:avLst/>
            <a:gdLst>
              <a:gd name="connsiteX0" fmla="*/ 0 w 8705850"/>
              <a:gd name="connsiteY0" fmla="*/ 0 h 6858000"/>
              <a:gd name="connsiteX1" fmla="*/ 8705850 w 8705850"/>
              <a:gd name="connsiteY1" fmla="*/ 0 h 6858000"/>
              <a:gd name="connsiteX2" fmla="*/ 87058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0" y="0"/>
                </a:moveTo>
                <a:lnTo>
                  <a:pt x="8705850" y="0"/>
                </a:lnTo>
                <a:lnTo>
                  <a:pt x="8705850" y="6858000"/>
                </a:lnTo>
                <a:lnTo>
                  <a:pt x="0" y="6858000"/>
                </a:lnTo>
                <a:close/>
              </a:path>
            </a:pathLst>
          </a:custGeom>
          <a:gradFill flip="none" rotWithShape="1">
            <a:gsLst>
              <a:gs pos="0">
                <a:schemeClr val="accent1"/>
              </a:gs>
              <a:gs pos="100000">
                <a:schemeClr val="accent6">
                  <a:lumMod val="75000"/>
                </a:schemeClr>
              </a:gs>
            </a:gsLst>
            <a:lin ang="0" scaled="1"/>
            <a:tileRect/>
          </a:gradFill>
        </p:spPr>
        <p:txBody>
          <a:bodyPr wrap="square">
            <a:noAutofit/>
          </a:bodyPr>
          <a:lstStyle/>
          <a:p>
            <a:endParaRPr lang="en-US"/>
          </a:p>
        </p:txBody>
      </p:sp>
      <p:sp>
        <p:nvSpPr>
          <p:cNvPr id="4" name="Title 1">
            <a:extLst>
              <a:ext uri="{FF2B5EF4-FFF2-40B4-BE49-F238E27FC236}">
                <a16:creationId xmlns:a16="http://schemas.microsoft.com/office/drawing/2014/main" id="{AC88B757-D1F9-F948-B5EB-86D5077989B3}"/>
              </a:ext>
            </a:extLst>
          </p:cNvPr>
          <p:cNvSpPr>
            <a:spLocks noGrp="1"/>
          </p:cNvSpPr>
          <p:nvPr>
            <p:ph type="title"/>
          </p:nvPr>
        </p:nvSpPr>
        <p:spPr>
          <a:xfrm>
            <a:off x="6872749" y="760412"/>
            <a:ext cx="4481052" cy="1600200"/>
          </a:xfrm>
          <a:ln>
            <a:noFill/>
          </a:ln>
        </p:spPr>
        <p:txBody>
          <a:bodyPr anchor="b">
            <a:normAutofit/>
          </a:bodyPr>
          <a:lstStyle>
            <a:lvl1pPr algn="r">
              <a:defRPr sz="3600">
                <a:solidFill>
                  <a:schemeClr val="bg1"/>
                </a:solidFill>
              </a:defRPr>
            </a:lvl1pPr>
          </a:lstStyle>
          <a:p>
            <a:r>
              <a:rPr lang="en-US"/>
              <a:t>Click to edit Master title style</a:t>
            </a:r>
          </a:p>
        </p:txBody>
      </p:sp>
      <p:sp>
        <p:nvSpPr>
          <p:cNvPr id="5" name="Text Placeholder 3">
            <a:extLst>
              <a:ext uri="{FF2B5EF4-FFF2-40B4-BE49-F238E27FC236}">
                <a16:creationId xmlns:a16="http://schemas.microsoft.com/office/drawing/2014/main" id="{939C7AE9-CFDB-E040-B84B-CFF9046166AE}"/>
              </a:ext>
            </a:extLst>
          </p:cNvPr>
          <p:cNvSpPr>
            <a:spLocks noGrp="1"/>
          </p:cNvSpPr>
          <p:nvPr>
            <p:ph type="body" sz="half" idx="2"/>
          </p:nvPr>
        </p:nvSpPr>
        <p:spPr>
          <a:xfrm>
            <a:off x="6872749" y="2360612"/>
            <a:ext cx="4481052" cy="3811588"/>
          </a:xfrm>
          <a:ln>
            <a:noFill/>
          </a:ln>
        </p:spPr>
        <p:txBody>
          <a:bodyPr/>
          <a:lstStyle>
            <a:lvl1pPr marL="0" indent="0" algn="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Rectangle 1">
            <a:extLst>
              <a:ext uri="{FF2B5EF4-FFF2-40B4-BE49-F238E27FC236}">
                <a16:creationId xmlns:a16="http://schemas.microsoft.com/office/drawing/2014/main" id="{00CCB8ED-BA59-CB49-B44A-4901A55CA445}"/>
              </a:ext>
            </a:extLst>
          </p:cNvPr>
          <p:cNvSpPr/>
          <p:nvPr userDrawn="1"/>
        </p:nvSpPr>
        <p:spPr>
          <a:xfrm>
            <a:off x="10795819" y="6172200"/>
            <a:ext cx="1076633" cy="6858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9573341"/>
      </p:ext>
    </p:extLst>
  </p:cSld>
  <p:clrMapOvr>
    <a:masterClrMapping/>
  </p:clrMapOvr>
  <p:transition spd="slow" advClick="0">
    <p:wip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E899F1-9708-A641-9BD1-7D6091A3C3BD}"/>
              </a:ext>
            </a:extLst>
          </p:cNvPr>
          <p:cNvSpPr/>
          <p:nvPr userDrawn="1"/>
        </p:nvSpPr>
        <p:spPr>
          <a:xfrm>
            <a:off x="0" y="0"/>
            <a:ext cx="9497961" cy="6858000"/>
          </a:xfrm>
          <a:prstGeom prst="rect">
            <a:avLst/>
          </a:prstGeom>
          <a:gradFill>
            <a:gsLst>
              <a:gs pos="0">
                <a:schemeClr val="accent1"/>
              </a:gs>
              <a:gs pos="100000">
                <a:schemeClr val="accent6">
                  <a:lumMod val="75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03A9BDD-E242-8044-961C-F69CE56D7BB1}"/>
              </a:ext>
            </a:extLst>
          </p:cNvPr>
          <p:cNvSpPr/>
          <p:nvPr userDrawn="1"/>
        </p:nvSpPr>
        <p:spPr>
          <a:xfrm>
            <a:off x="10293178" y="5898294"/>
            <a:ext cx="1717590" cy="86497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E4D5566-C3CF-2346-9786-65EBA11DE096}"/>
              </a:ext>
            </a:extLst>
          </p:cNvPr>
          <p:cNvSpPr/>
          <p:nvPr userDrawn="1"/>
        </p:nvSpPr>
        <p:spPr>
          <a:xfrm>
            <a:off x="790832" y="725557"/>
            <a:ext cx="10639168" cy="5411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C88B757-D1F9-F948-B5EB-86D5077989B3}"/>
              </a:ext>
            </a:extLst>
          </p:cNvPr>
          <p:cNvSpPr>
            <a:spLocks noGrp="1"/>
          </p:cNvSpPr>
          <p:nvPr>
            <p:ph type="title"/>
          </p:nvPr>
        </p:nvSpPr>
        <p:spPr>
          <a:xfrm>
            <a:off x="1322405" y="940457"/>
            <a:ext cx="9638037" cy="1147835"/>
          </a:xfrm>
          <a:ln>
            <a:noFill/>
          </a:ln>
        </p:spPr>
        <p:txBody>
          <a:bodyPr anchor="b">
            <a:normAutofit/>
          </a:bodyPr>
          <a:lstStyle>
            <a:lvl1pPr>
              <a:defRPr sz="3600">
                <a:solidFill>
                  <a:schemeClr val="tx1">
                    <a:lumMod val="65000"/>
                    <a:lumOff val="35000"/>
                  </a:schemeClr>
                </a:solidFill>
              </a:defRPr>
            </a:lvl1pPr>
          </a:lstStyle>
          <a:p>
            <a:r>
              <a:rPr lang="en-US"/>
              <a:t>Click to edit Master title style</a:t>
            </a:r>
          </a:p>
        </p:txBody>
      </p:sp>
      <p:sp>
        <p:nvSpPr>
          <p:cNvPr id="5" name="Text Placeholder 3">
            <a:extLst>
              <a:ext uri="{FF2B5EF4-FFF2-40B4-BE49-F238E27FC236}">
                <a16:creationId xmlns:a16="http://schemas.microsoft.com/office/drawing/2014/main" id="{939C7AE9-CFDB-E040-B84B-CFF9046166AE}"/>
              </a:ext>
            </a:extLst>
          </p:cNvPr>
          <p:cNvSpPr>
            <a:spLocks noGrp="1"/>
          </p:cNvSpPr>
          <p:nvPr>
            <p:ph type="body" sz="half" idx="2"/>
          </p:nvPr>
        </p:nvSpPr>
        <p:spPr>
          <a:xfrm>
            <a:off x="1322405" y="2211859"/>
            <a:ext cx="9638037" cy="3455929"/>
          </a:xfrm>
          <a:ln>
            <a:noFill/>
          </a:ln>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55369042"/>
      </p:ext>
    </p:extLst>
  </p:cSld>
  <p:clrMapOvr>
    <a:masterClrMapping/>
  </p:clrMapOvr>
  <p:transition spd="slow" advClick="0">
    <p:wip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223F-D11F-6941-9517-751786BEB4DC}"/>
              </a:ext>
            </a:extLst>
          </p:cNvPr>
          <p:cNvSpPr>
            <a:spLocks noGrp="1"/>
          </p:cNvSpPr>
          <p:nvPr>
            <p:ph type="title"/>
          </p:nvPr>
        </p:nvSpPr>
        <p:spPr/>
        <p:txBody>
          <a:bodyPr/>
          <a:lstStyle/>
          <a:p>
            <a:r>
              <a:rPr lang="en-US"/>
              <a:t>Click to edit Master title style</a:t>
            </a:r>
          </a:p>
        </p:txBody>
      </p:sp>
      <p:sp>
        <p:nvSpPr>
          <p:cNvPr id="5" name="Rectangle 4">
            <a:extLst>
              <a:ext uri="{FF2B5EF4-FFF2-40B4-BE49-F238E27FC236}">
                <a16:creationId xmlns:a16="http://schemas.microsoft.com/office/drawing/2014/main" id="{FF8D02FC-171B-2547-9FE1-CB8F1B9A8FA7}"/>
              </a:ext>
            </a:extLst>
          </p:cNvPr>
          <p:cNvSpPr/>
          <p:nvPr userDrawn="1"/>
        </p:nvSpPr>
        <p:spPr>
          <a:xfrm>
            <a:off x="790832" y="725557"/>
            <a:ext cx="10639168" cy="5411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33CBE82B-EDDB-3A4F-8A91-A7396E316D9E}"/>
              </a:ext>
            </a:extLst>
          </p:cNvPr>
          <p:cNvSpPr>
            <a:spLocks noGrp="1"/>
          </p:cNvSpPr>
          <p:nvPr>
            <p:ph type="body" sz="half" idx="2"/>
          </p:nvPr>
        </p:nvSpPr>
        <p:spPr>
          <a:xfrm>
            <a:off x="1322405" y="2211859"/>
            <a:ext cx="9638037" cy="3455929"/>
          </a:xfrm>
          <a:ln>
            <a:noFill/>
          </a:ln>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 name="Group 7">
            <a:extLst>
              <a:ext uri="{FF2B5EF4-FFF2-40B4-BE49-F238E27FC236}">
                <a16:creationId xmlns:a16="http://schemas.microsoft.com/office/drawing/2014/main" id="{6A0D9E7D-7EC5-6848-ADAA-4110CDED6AAB}"/>
              </a:ext>
            </a:extLst>
          </p:cNvPr>
          <p:cNvGrpSpPr/>
          <p:nvPr userDrawn="1"/>
        </p:nvGrpSpPr>
        <p:grpSpPr>
          <a:xfrm>
            <a:off x="0" y="-139879"/>
            <a:ext cx="12374874" cy="725557"/>
            <a:chOff x="0" y="3001"/>
            <a:chExt cx="12374874" cy="725557"/>
          </a:xfrm>
        </p:grpSpPr>
        <p:sp>
          <p:nvSpPr>
            <p:cNvPr id="9" name="Rectangle 8">
              <a:extLst>
                <a:ext uri="{FF2B5EF4-FFF2-40B4-BE49-F238E27FC236}">
                  <a16:creationId xmlns:a16="http://schemas.microsoft.com/office/drawing/2014/main" id="{454D7427-24C1-7745-B11F-5D6780AE9395}"/>
                </a:ext>
              </a:extLst>
            </p:cNvPr>
            <p:cNvSpPr/>
            <p:nvPr userDrawn="1"/>
          </p:nvSpPr>
          <p:spPr>
            <a:xfrm>
              <a:off x="0" y="3001"/>
              <a:ext cx="12192000" cy="72555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B1E8D20-557D-E94C-87BC-5034077D4DDB}"/>
                </a:ext>
              </a:extLst>
            </p:cNvPr>
            <p:cNvGrpSpPr/>
            <p:nvPr userDrawn="1"/>
          </p:nvGrpSpPr>
          <p:grpSpPr>
            <a:xfrm>
              <a:off x="7375062" y="3001"/>
              <a:ext cx="4999812" cy="725557"/>
              <a:chOff x="7375062" y="3001"/>
              <a:chExt cx="4999812" cy="725557"/>
            </a:xfrm>
          </p:grpSpPr>
          <p:sp>
            <p:nvSpPr>
              <p:cNvPr id="11" name="Parallelogram 10">
                <a:extLst>
                  <a:ext uri="{FF2B5EF4-FFF2-40B4-BE49-F238E27FC236}">
                    <a16:creationId xmlns:a16="http://schemas.microsoft.com/office/drawing/2014/main" id="{38AB5522-2C2C-384E-BBAA-149296901C0D}"/>
                  </a:ext>
                </a:extLst>
              </p:cNvPr>
              <p:cNvSpPr/>
              <p:nvPr userDrawn="1"/>
            </p:nvSpPr>
            <p:spPr>
              <a:xfrm>
                <a:off x="7375062" y="3001"/>
                <a:ext cx="1785937" cy="725557"/>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70744A84-BA62-3F44-989E-0E424F61F976}"/>
                  </a:ext>
                </a:extLst>
              </p:cNvPr>
              <p:cNvSpPr/>
              <p:nvPr userDrawn="1"/>
            </p:nvSpPr>
            <p:spPr>
              <a:xfrm>
                <a:off x="8978125" y="3001"/>
                <a:ext cx="1785937" cy="725557"/>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22A0BB7B-602E-A143-9B8E-E37A0F8EC7AB}"/>
                  </a:ext>
                </a:extLst>
              </p:cNvPr>
              <p:cNvSpPr/>
              <p:nvPr userDrawn="1"/>
            </p:nvSpPr>
            <p:spPr>
              <a:xfrm>
                <a:off x="10588937" y="3001"/>
                <a:ext cx="1785937" cy="725557"/>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a:extLst>
              <a:ext uri="{FF2B5EF4-FFF2-40B4-BE49-F238E27FC236}">
                <a16:creationId xmlns:a16="http://schemas.microsoft.com/office/drawing/2014/main" id="{ACFB3C7F-0CB9-594F-8C13-45DD8FEC2B9F}"/>
              </a:ext>
            </a:extLst>
          </p:cNvPr>
          <p:cNvGrpSpPr/>
          <p:nvPr userDrawn="1"/>
        </p:nvGrpSpPr>
        <p:grpSpPr>
          <a:xfrm>
            <a:off x="-216363" y="6300135"/>
            <a:ext cx="4985524" cy="725557"/>
            <a:chOff x="2626849" y="5110793"/>
            <a:chExt cx="4985524" cy="725557"/>
          </a:xfrm>
        </p:grpSpPr>
        <p:sp>
          <p:nvSpPr>
            <p:cNvPr id="15" name="Parallelogram 14">
              <a:extLst>
                <a:ext uri="{FF2B5EF4-FFF2-40B4-BE49-F238E27FC236}">
                  <a16:creationId xmlns:a16="http://schemas.microsoft.com/office/drawing/2014/main" id="{D6198991-0C58-ED4F-BCD7-24B671CFE966}"/>
                </a:ext>
              </a:extLst>
            </p:cNvPr>
            <p:cNvSpPr/>
            <p:nvPr userDrawn="1"/>
          </p:nvSpPr>
          <p:spPr>
            <a:xfrm>
              <a:off x="2626849" y="5110793"/>
              <a:ext cx="1785937" cy="725557"/>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94CE1CB8-2426-7B4C-A7D3-603FAA3EA065}"/>
                </a:ext>
              </a:extLst>
            </p:cNvPr>
            <p:cNvSpPr/>
            <p:nvPr userDrawn="1"/>
          </p:nvSpPr>
          <p:spPr>
            <a:xfrm>
              <a:off x="4229912" y="5110793"/>
              <a:ext cx="1785937" cy="725557"/>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a:extLst>
                <a:ext uri="{FF2B5EF4-FFF2-40B4-BE49-F238E27FC236}">
                  <a16:creationId xmlns:a16="http://schemas.microsoft.com/office/drawing/2014/main" id="{A9FDFEEE-7814-B342-B4DE-0F2CF1DD98D5}"/>
                </a:ext>
              </a:extLst>
            </p:cNvPr>
            <p:cNvSpPr/>
            <p:nvPr userDrawn="1"/>
          </p:nvSpPr>
          <p:spPr>
            <a:xfrm>
              <a:off x="5826436" y="5110793"/>
              <a:ext cx="1785937" cy="725557"/>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35127699"/>
      </p:ext>
    </p:extLst>
  </p:cSld>
  <p:clrMapOvr>
    <a:masterClrMapping/>
  </p:clrMapOvr>
  <p:transition spd="slow" advClick="0">
    <p:wip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D02FC-171B-2547-9FE1-CB8F1B9A8FA7}"/>
              </a:ext>
            </a:extLst>
          </p:cNvPr>
          <p:cNvSpPr/>
          <p:nvPr userDrawn="1"/>
        </p:nvSpPr>
        <p:spPr>
          <a:xfrm>
            <a:off x="790832" y="725557"/>
            <a:ext cx="10639168" cy="5411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33CBE82B-EDDB-3A4F-8A91-A7396E316D9E}"/>
              </a:ext>
            </a:extLst>
          </p:cNvPr>
          <p:cNvSpPr>
            <a:spLocks noGrp="1"/>
          </p:cNvSpPr>
          <p:nvPr>
            <p:ph type="body" sz="half" idx="2"/>
          </p:nvPr>
        </p:nvSpPr>
        <p:spPr>
          <a:xfrm>
            <a:off x="1322405" y="2211859"/>
            <a:ext cx="9638037" cy="3455929"/>
          </a:xfrm>
          <a:ln>
            <a:noFill/>
          </a:ln>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 name="Group 7">
            <a:extLst>
              <a:ext uri="{FF2B5EF4-FFF2-40B4-BE49-F238E27FC236}">
                <a16:creationId xmlns:a16="http://schemas.microsoft.com/office/drawing/2014/main" id="{6A0D9E7D-7EC5-6848-ADAA-4110CDED6AAB}"/>
              </a:ext>
            </a:extLst>
          </p:cNvPr>
          <p:cNvGrpSpPr/>
          <p:nvPr userDrawn="1"/>
        </p:nvGrpSpPr>
        <p:grpSpPr>
          <a:xfrm>
            <a:off x="0" y="-139879"/>
            <a:ext cx="12374874" cy="725557"/>
            <a:chOff x="0" y="3001"/>
            <a:chExt cx="12374874" cy="725557"/>
          </a:xfrm>
        </p:grpSpPr>
        <p:sp>
          <p:nvSpPr>
            <p:cNvPr id="9" name="Rectangle 8">
              <a:extLst>
                <a:ext uri="{FF2B5EF4-FFF2-40B4-BE49-F238E27FC236}">
                  <a16:creationId xmlns:a16="http://schemas.microsoft.com/office/drawing/2014/main" id="{454D7427-24C1-7745-B11F-5D6780AE9395}"/>
                </a:ext>
              </a:extLst>
            </p:cNvPr>
            <p:cNvSpPr/>
            <p:nvPr userDrawn="1"/>
          </p:nvSpPr>
          <p:spPr>
            <a:xfrm>
              <a:off x="0" y="3001"/>
              <a:ext cx="12192000" cy="72555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B1E8D20-557D-E94C-87BC-5034077D4DDB}"/>
                </a:ext>
              </a:extLst>
            </p:cNvPr>
            <p:cNvGrpSpPr/>
            <p:nvPr userDrawn="1"/>
          </p:nvGrpSpPr>
          <p:grpSpPr>
            <a:xfrm>
              <a:off x="7375062" y="3001"/>
              <a:ext cx="4999812" cy="725557"/>
              <a:chOff x="7375062" y="3001"/>
              <a:chExt cx="4999812" cy="725557"/>
            </a:xfrm>
          </p:grpSpPr>
          <p:sp>
            <p:nvSpPr>
              <p:cNvPr id="11" name="Parallelogram 10">
                <a:extLst>
                  <a:ext uri="{FF2B5EF4-FFF2-40B4-BE49-F238E27FC236}">
                    <a16:creationId xmlns:a16="http://schemas.microsoft.com/office/drawing/2014/main" id="{38AB5522-2C2C-384E-BBAA-149296901C0D}"/>
                  </a:ext>
                </a:extLst>
              </p:cNvPr>
              <p:cNvSpPr/>
              <p:nvPr userDrawn="1"/>
            </p:nvSpPr>
            <p:spPr>
              <a:xfrm>
                <a:off x="7375062" y="3001"/>
                <a:ext cx="1785937" cy="725557"/>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70744A84-BA62-3F44-989E-0E424F61F976}"/>
                  </a:ext>
                </a:extLst>
              </p:cNvPr>
              <p:cNvSpPr/>
              <p:nvPr userDrawn="1"/>
            </p:nvSpPr>
            <p:spPr>
              <a:xfrm>
                <a:off x="8978125" y="3001"/>
                <a:ext cx="1785937" cy="725557"/>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22A0BB7B-602E-A143-9B8E-E37A0F8EC7AB}"/>
                  </a:ext>
                </a:extLst>
              </p:cNvPr>
              <p:cNvSpPr/>
              <p:nvPr userDrawn="1"/>
            </p:nvSpPr>
            <p:spPr>
              <a:xfrm>
                <a:off x="10588937" y="3001"/>
                <a:ext cx="1785937" cy="725557"/>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Title 2">
            <a:extLst>
              <a:ext uri="{FF2B5EF4-FFF2-40B4-BE49-F238E27FC236}">
                <a16:creationId xmlns:a16="http://schemas.microsoft.com/office/drawing/2014/main" id="{139DDD7B-2113-41C8-B0D0-943616F04BBA}"/>
              </a:ext>
            </a:extLst>
          </p:cNvPr>
          <p:cNvSpPr>
            <a:spLocks noGrp="1"/>
          </p:cNvSpPr>
          <p:nvPr>
            <p:ph type="title"/>
          </p:nvPr>
        </p:nvSpPr>
        <p:spPr>
          <a:xfrm>
            <a:off x="1318483" y="623742"/>
            <a:ext cx="10515600" cy="1325563"/>
          </a:xfrm>
        </p:spPr>
        <p:txBody>
          <a:bodyPr/>
          <a:lstStyle/>
          <a:p>
            <a:r>
              <a:rPr lang="en-US"/>
              <a:t>Click to edit Master title style</a:t>
            </a:r>
          </a:p>
        </p:txBody>
      </p:sp>
    </p:spTree>
    <p:extLst>
      <p:ext uri="{BB962C8B-B14F-4D97-AF65-F5344CB8AC3E}">
        <p14:creationId xmlns:p14="http://schemas.microsoft.com/office/powerpoint/2010/main" val="3111627796"/>
      </p:ext>
    </p:extLst>
  </p:cSld>
  <p:clrMapOvr>
    <a:masterClrMapping/>
  </p:clrMapOvr>
  <p:transition spd="slow" advClick="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96D6E-B5E9-9241-B4C4-241D47B76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EF2196-4C53-6445-BE8F-F47C87E443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7D3B91-4FE6-254F-AB62-2E7427D724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D71631-0DEA-7C4C-A392-8FE7E9213FD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561B3659-65FC-104F-93CB-E48991440A04}"/>
              </a:ext>
            </a:extLst>
          </p:cNvPr>
          <p:cNvSpPr>
            <a:spLocks noGrp="1"/>
          </p:cNvSpPr>
          <p:nvPr>
            <p:ph type="ftr" sz="quarter" idx="11"/>
          </p:nvPr>
        </p:nvSpPr>
        <p:spPr>
          <a:xfrm>
            <a:off x="4038600" y="6356350"/>
            <a:ext cx="4114800" cy="365125"/>
          </a:xfrm>
          <a:prstGeom prst="rect">
            <a:avLst/>
          </a:prstGeom>
        </p:spPr>
        <p:txBody>
          <a:bodyPr/>
          <a:lstStyle/>
          <a:p>
            <a:r>
              <a:rPr lang="en-US"/>
              <a:t>Slide courtesy of i4cp, the Institute for Corporate Productivity</a:t>
            </a:r>
          </a:p>
        </p:txBody>
      </p:sp>
      <p:sp>
        <p:nvSpPr>
          <p:cNvPr id="7" name="Slide Number Placeholder 6">
            <a:extLst>
              <a:ext uri="{FF2B5EF4-FFF2-40B4-BE49-F238E27FC236}">
                <a16:creationId xmlns:a16="http://schemas.microsoft.com/office/drawing/2014/main" id="{2D2C2A19-DF80-B341-A3E8-FFED000B7F40}"/>
              </a:ext>
            </a:extLst>
          </p:cNvPr>
          <p:cNvSpPr>
            <a:spLocks noGrp="1"/>
          </p:cNvSpPr>
          <p:nvPr>
            <p:ph type="sldNum" sz="quarter" idx="12"/>
          </p:nvPr>
        </p:nvSpPr>
        <p:spPr>
          <a:xfrm>
            <a:off x="8610600" y="6356350"/>
            <a:ext cx="2743200" cy="365125"/>
          </a:xfrm>
          <a:prstGeom prst="rect">
            <a:avLst/>
          </a:prstGeom>
        </p:spPr>
        <p:txBody>
          <a:bodyPr/>
          <a:lstStyle/>
          <a:p>
            <a:fld id="{0189EF28-102A-1A43-AFDF-542CC2E3FBA6}" type="slidenum">
              <a:rPr lang="en-US" smtClean="0"/>
              <a:t>‹#›</a:t>
            </a:fld>
            <a:endParaRPr lang="en-US"/>
          </a:p>
        </p:txBody>
      </p:sp>
    </p:spTree>
    <p:extLst>
      <p:ext uri="{BB962C8B-B14F-4D97-AF65-F5344CB8AC3E}">
        <p14:creationId xmlns:p14="http://schemas.microsoft.com/office/powerpoint/2010/main" val="4788288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048250" y="0"/>
            <a:ext cx="7143750" cy="6858000"/>
          </a:xfrm>
          <a:custGeom>
            <a:avLst/>
            <a:gdLst>
              <a:gd name="connsiteX0" fmla="*/ 3429000 w 7143750"/>
              <a:gd name="connsiteY0" fmla="*/ 0 h 6858000"/>
              <a:gd name="connsiteX1" fmla="*/ 7143750 w 7143750"/>
              <a:gd name="connsiteY1" fmla="*/ 0 h 6858000"/>
              <a:gd name="connsiteX2" fmla="*/ 7143750 w 7143750"/>
              <a:gd name="connsiteY2" fmla="*/ 6858000 h 6858000"/>
              <a:gd name="connsiteX3" fmla="*/ 3429000 w 7143750"/>
              <a:gd name="connsiteY3" fmla="*/ 6858000 h 6858000"/>
              <a:gd name="connsiteX4" fmla="*/ 0 w 7143750"/>
              <a:gd name="connsiteY4" fmla="*/ 3429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50" h="6858000">
                <a:moveTo>
                  <a:pt x="3429000" y="0"/>
                </a:moveTo>
                <a:lnTo>
                  <a:pt x="7143750" y="0"/>
                </a:lnTo>
                <a:lnTo>
                  <a:pt x="7143750" y="6858000"/>
                </a:lnTo>
                <a:lnTo>
                  <a:pt x="3429000" y="6858000"/>
                </a:lnTo>
                <a:lnTo>
                  <a:pt x="0" y="3429000"/>
                </a:lnTo>
                <a:close/>
              </a:path>
            </a:pathLst>
          </a:custGeom>
          <a:solidFill>
            <a:schemeClr val="accent1"/>
          </a:solidFill>
        </p:spPr>
        <p:txBody>
          <a:bodyPr wrap="square">
            <a:noAutofit/>
          </a:bodyPr>
          <a:lstStyle/>
          <a:p>
            <a:endParaRPr lang="en-US"/>
          </a:p>
        </p:txBody>
      </p:sp>
      <p:sp>
        <p:nvSpPr>
          <p:cNvPr id="3" name="Title 1">
            <a:extLst>
              <a:ext uri="{FF2B5EF4-FFF2-40B4-BE49-F238E27FC236}">
                <a16:creationId xmlns:a16="http://schemas.microsoft.com/office/drawing/2014/main" id="{E2BE5936-D3BA-4F49-BF09-D8CB8237E146}"/>
              </a:ext>
            </a:extLst>
          </p:cNvPr>
          <p:cNvSpPr>
            <a:spLocks noGrp="1"/>
          </p:cNvSpPr>
          <p:nvPr>
            <p:ph type="title"/>
          </p:nvPr>
        </p:nvSpPr>
        <p:spPr>
          <a:xfrm>
            <a:off x="6916994" y="2551468"/>
            <a:ext cx="4815305" cy="1755058"/>
          </a:xfrm>
        </p:spPr>
        <p:txBody>
          <a:bodyPr anchor="b">
            <a:normAutofit/>
          </a:bodyPr>
          <a:lstStyle>
            <a:lvl1pPr>
              <a:defRPr sz="36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CBDD4A17-DCAC-C245-A195-94E4FE4402C5}"/>
              </a:ext>
            </a:extLst>
          </p:cNvPr>
          <p:cNvSpPr>
            <a:spLocks noGrp="1"/>
          </p:cNvSpPr>
          <p:nvPr>
            <p:ph type="body" sz="half" idx="2"/>
          </p:nvPr>
        </p:nvSpPr>
        <p:spPr>
          <a:xfrm>
            <a:off x="853572" y="342900"/>
            <a:ext cx="4194678" cy="5829300"/>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9" name="Picture 8">
            <a:extLst>
              <a:ext uri="{FF2B5EF4-FFF2-40B4-BE49-F238E27FC236}">
                <a16:creationId xmlns:a16="http://schemas.microsoft.com/office/drawing/2014/main" id="{A97730D5-A80D-8C4A-A874-58D49CDEEB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2737" y="6207524"/>
            <a:ext cx="1142999" cy="522514"/>
          </a:xfrm>
          <a:prstGeom prst="rect">
            <a:avLst/>
          </a:prstGeom>
        </p:spPr>
      </p:pic>
    </p:spTree>
    <p:extLst>
      <p:ext uri="{BB962C8B-B14F-4D97-AF65-F5344CB8AC3E}">
        <p14:creationId xmlns:p14="http://schemas.microsoft.com/office/powerpoint/2010/main" val="2864691766"/>
      </p:ext>
    </p:extLst>
  </p:cSld>
  <p:clrMapOvr>
    <a:masterClrMapping/>
  </p:clrMapOvr>
  <p:transition spd="slow" advClick="0">
    <p:wip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flipH="1">
            <a:off x="0" y="-3"/>
            <a:ext cx="7143750" cy="6858000"/>
          </a:xfrm>
          <a:custGeom>
            <a:avLst/>
            <a:gdLst>
              <a:gd name="connsiteX0" fmla="*/ 3429000 w 7143750"/>
              <a:gd name="connsiteY0" fmla="*/ 0 h 6858000"/>
              <a:gd name="connsiteX1" fmla="*/ 7143750 w 7143750"/>
              <a:gd name="connsiteY1" fmla="*/ 0 h 6858000"/>
              <a:gd name="connsiteX2" fmla="*/ 7143750 w 7143750"/>
              <a:gd name="connsiteY2" fmla="*/ 6858000 h 6858000"/>
              <a:gd name="connsiteX3" fmla="*/ 3429000 w 7143750"/>
              <a:gd name="connsiteY3" fmla="*/ 6858000 h 6858000"/>
              <a:gd name="connsiteX4" fmla="*/ 0 w 7143750"/>
              <a:gd name="connsiteY4" fmla="*/ 3429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50" h="6858000">
                <a:moveTo>
                  <a:pt x="3429000" y="0"/>
                </a:moveTo>
                <a:lnTo>
                  <a:pt x="7143750" y="0"/>
                </a:lnTo>
                <a:lnTo>
                  <a:pt x="7143750" y="6858000"/>
                </a:lnTo>
                <a:lnTo>
                  <a:pt x="3429000" y="6858000"/>
                </a:lnTo>
                <a:lnTo>
                  <a:pt x="0" y="3429000"/>
                </a:lnTo>
                <a:close/>
              </a:path>
            </a:pathLst>
          </a:custGeom>
          <a:solidFill>
            <a:schemeClr val="accent1"/>
          </a:solidFill>
        </p:spPr>
        <p:txBody>
          <a:bodyPr wrap="square">
            <a:noAutofit/>
          </a:bodyPr>
          <a:lstStyle/>
          <a:p>
            <a:endParaRPr lang="en-US"/>
          </a:p>
        </p:txBody>
      </p:sp>
      <p:sp>
        <p:nvSpPr>
          <p:cNvPr id="3" name="Title 1">
            <a:extLst>
              <a:ext uri="{FF2B5EF4-FFF2-40B4-BE49-F238E27FC236}">
                <a16:creationId xmlns:a16="http://schemas.microsoft.com/office/drawing/2014/main" id="{E2BE5936-D3BA-4F49-BF09-D8CB8237E146}"/>
              </a:ext>
            </a:extLst>
          </p:cNvPr>
          <p:cNvSpPr>
            <a:spLocks noGrp="1"/>
          </p:cNvSpPr>
          <p:nvPr>
            <p:ph type="title"/>
          </p:nvPr>
        </p:nvSpPr>
        <p:spPr>
          <a:xfrm>
            <a:off x="1164222" y="2291823"/>
            <a:ext cx="4815305" cy="1755058"/>
          </a:xfrm>
        </p:spPr>
        <p:txBody>
          <a:bodyPr anchor="b">
            <a:normAutofit/>
          </a:bodyPr>
          <a:lstStyle>
            <a:lvl1pPr>
              <a:defRPr sz="36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CBDD4A17-DCAC-C245-A195-94E4FE4402C5}"/>
              </a:ext>
            </a:extLst>
          </p:cNvPr>
          <p:cNvSpPr>
            <a:spLocks noGrp="1"/>
          </p:cNvSpPr>
          <p:nvPr>
            <p:ph type="body" sz="half" idx="2"/>
          </p:nvPr>
        </p:nvSpPr>
        <p:spPr>
          <a:xfrm>
            <a:off x="7159122" y="342900"/>
            <a:ext cx="4194678" cy="5829300"/>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54430177"/>
      </p:ext>
    </p:extLst>
  </p:cSld>
  <p:clrMapOvr>
    <a:masterClrMapping/>
  </p:clrMapOvr>
  <p:transition spd="slow" advClick="0">
    <p:wip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048250" y="0"/>
            <a:ext cx="7143750" cy="6858000"/>
          </a:xfrm>
          <a:custGeom>
            <a:avLst/>
            <a:gdLst>
              <a:gd name="connsiteX0" fmla="*/ 3429000 w 7143750"/>
              <a:gd name="connsiteY0" fmla="*/ 0 h 6858000"/>
              <a:gd name="connsiteX1" fmla="*/ 7143750 w 7143750"/>
              <a:gd name="connsiteY1" fmla="*/ 0 h 6858000"/>
              <a:gd name="connsiteX2" fmla="*/ 7143750 w 7143750"/>
              <a:gd name="connsiteY2" fmla="*/ 6858000 h 6858000"/>
              <a:gd name="connsiteX3" fmla="*/ 3429000 w 7143750"/>
              <a:gd name="connsiteY3" fmla="*/ 6858000 h 6858000"/>
              <a:gd name="connsiteX4" fmla="*/ 0 w 7143750"/>
              <a:gd name="connsiteY4" fmla="*/ 3429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50" h="6858000">
                <a:moveTo>
                  <a:pt x="3429000" y="0"/>
                </a:moveTo>
                <a:lnTo>
                  <a:pt x="7143750" y="0"/>
                </a:lnTo>
                <a:lnTo>
                  <a:pt x="7143750" y="6858000"/>
                </a:lnTo>
                <a:lnTo>
                  <a:pt x="3429000" y="6858000"/>
                </a:lnTo>
                <a:lnTo>
                  <a:pt x="0" y="3429000"/>
                </a:lnTo>
                <a:close/>
              </a:path>
            </a:pathLst>
          </a:custGeom>
          <a:solidFill>
            <a:schemeClr val="accent1"/>
          </a:solidFill>
        </p:spPr>
        <p:txBody>
          <a:bodyPr wrap="square">
            <a:noAutofit/>
          </a:bodyPr>
          <a:lstStyle/>
          <a:p>
            <a:endParaRPr lang="en-US"/>
          </a:p>
        </p:txBody>
      </p:sp>
      <p:sp>
        <p:nvSpPr>
          <p:cNvPr id="3" name="Title 1">
            <a:extLst>
              <a:ext uri="{FF2B5EF4-FFF2-40B4-BE49-F238E27FC236}">
                <a16:creationId xmlns:a16="http://schemas.microsoft.com/office/drawing/2014/main" id="{E2BE5936-D3BA-4F49-BF09-D8CB8237E146}"/>
              </a:ext>
            </a:extLst>
          </p:cNvPr>
          <p:cNvSpPr>
            <a:spLocks noGrp="1"/>
          </p:cNvSpPr>
          <p:nvPr>
            <p:ph type="title"/>
          </p:nvPr>
        </p:nvSpPr>
        <p:spPr>
          <a:xfrm>
            <a:off x="7800062" y="2684680"/>
            <a:ext cx="3932237" cy="1600200"/>
          </a:xfrm>
        </p:spPr>
        <p:txBody>
          <a:bodyPr anchor="b">
            <a:normAutofit/>
          </a:bodyPr>
          <a:lstStyle>
            <a:lvl1pPr>
              <a:defRPr sz="36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CBDD4A17-DCAC-C245-A195-94E4FE4402C5}"/>
              </a:ext>
            </a:extLst>
          </p:cNvPr>
          <p:cNvSpPr>
            <a:spLocks noGrp="1"/>
          </p:cNvSpPr>
          <p:nvPr>
            <p:ph type="body" sz="half" idx="2"/>
          </p:nvPr>
        </p:nvSpPr>
        <p:spPr>
          <a:xfrm>
            <a:off x="853572" y="342900"/>
            <a:ext cx="3932237" cy="58293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Picture Placeholder 10">
            <a:extLst>
              <a:ext uri="{FF2B5EF4-FFF2-40B4-BE49-F238E27FC236}">
                <a16:creationId xmlns:a16="http://schemas.microsoft.com/office/drawing/2014/main" id="{F1248628-FE97-3E4C-8912-BA88CB2FE412}"/>
              </a:ext>
            </a:extLst>
          </p:cNvPr>
          <p:cNvSpPr>
            <a:spLocks noGrp="1"/>
          </p:cNvSpPr>
          <p:nvPr>
            <p:ph type="pic" sz="quarter" idx="11"/>
          </p:nvPr>
        </p:nvSpPr>
        <p:spPr>
          <a:xfrm>
            <a:off x="5142351" y="0"/>
            <a:ext cx="3200400" cy="3200400"/>
          </a:xfrm>
          <a:custGeom>
            <a:avLst/>
            <a:gdLst>
              <a:gd name="connsiteX0" fmla="*/ 1951265 w 3902529"/>
              <a:gd name="connsiteY0" fmla="*/ 0 h 3902529"/>
              <a:gd name="connsiteX1" fmla="*/ 3902529 w 3902529"/>
              <a:gd name="connsiteY1" fmla="*/ 1951265 h 3902529"/>
              <a:gd name="connsiteX2" fmla="*/ 1951265 w 3902529"/>
              <a:gd name="connsiteY2" fmla="*/ 3902529 h 3902529"/>
              <a:gd name="connsiteX3" fmla="*/ 0 w 3902529"/>
              <a:gd name="connsiteY3" fmla="*/ 1951265 h 3902529"/>
            </a:gdLst>
            <a:ahLst/>
            <a:cxnLst>
              <a:cxn ang="0">
                <a:pos x="connsiteX0" y="connsiteY0"/>
              </a:cxn>
              <a:cxn ang="0">
                <a:pos x="connsiteX1" y="connsiteY1"/>
              </a:cxn>
              <a:cxn ang="0">
                <a:pos x="connsiteX2" y="connsiteY2"/>
              </a:cxn>
              <a:cxn ang="0">
                <a:pos x="connsiteX3" y="connsiteY3"/>
              </a:cxn>
            </a:cxnLst>
            <a:rect l="l" t="t" r="r" b="b"/>
            <a:pathLst>
              <a:path w="3902529" h="3902529">
                <a:moveTo>
                  <a:pt x="1951265" y="0"/>
                </a:moveTo>
                <a:lnTo>
                  <a:pt x="3902529" y="1951265"/>
                </a:lnTo>
                <a:lnTo>
                  <a:pt x="1951265" y="3902529"/>
                </a:lnTo>
                <a:lnTo>
                  <a:pt x="0" y="1951265"/>
                </a:lnTo>
                <a:close/>
              </a:path>
            </a:pathLst>
          </a:custGeom>
          <a:solidFill>
            <a:schemeClr val="accent1"/>
          </a:solidFill>
          <a:effectLst>
            <a:outerShdw blurRad="939800" dist="304800" dir="6600000" sx="102000" sy="102000" algn="ctr" rotWithShape="0">
              <a:prstClr val="black">
                <a:alpha val="46000"/>
              </a:prstClr>
            </a:outerShdw>
          </a:effectLst>
        </p:spPr>
        <p:txBody>
          <a:bodyPr wrap="square">
            <a:noAutofit/>
          </a:bodyPr>
          <a:lstStyle/>
          <a:p>
            <a:endParaRPr lang="en-US"/>
          </a:p>
        </p:txBody>
      </p:sp>
      <p:sp>
        <p:nvSpPr>
          <p:cNvPr id="6" name="Picture Placeholder 13">
            <a:extLst>
              <a:ext uri="{FF2B5EF4-FFF2-40B4-BE49-F238E27FC236}">
                <a16:creationId xmlns:a16="http://schemas.microsoft.com/office/drawing/2014/main" id="{1B22F179-BB8D-B945-A47C-17E91DC4710B}"/>
              </a:ext>
            </a:extLst>
          </p:cNvPr>
          <p:cNvSpPr>
            <a:spLocks noGrp="1"/>
          </p:cNvSpPr>
          <p:nvPr>
            <p:ph type="pic" sz="quarter" idx="12"/>
          </p:nvPr>
        </p:nvSpPr>
        <p:spPr>
          <a:xfrm>
            <a:off x="5107558" y="3628104"/>
            <a:ext cx="3200400" cy="3200400"/>
          </a:xfrm>
          <a:custGeom>
            <a:avLst/>
            <a:gdLst>
              <a:gd name="connsiteX0" fmla="*/ 1776058 w 3552115"/>
              <a:gd name="connsiteY0" fmla="*/ 0 h 3552115"/>
              <a:gd name="connsiteX1" fmla="*/ 3552115 w 3552115"/>
              <a:gd name="connsiteY1" fmla="*/ 1776058 h 3552115"/>
              <a:gd name="connsiteX2" fmla="*/ 1776058 w 3552115"/>
              <a:gd name="connsiteY2" fmla="*/ 3552115 h 3552115"/>
              <a:gd name="connsiteX3" fmla="*/ 0 w 3552115"/>
              <a:gd name="connsiteY3" fmla="*/ 1776058 h 3552115"/>
            </a:gdLst>
            <a:ahLst/>
            <a:cxnLst>
              <a:cxn ang="0">
                <a:pos x="connsiteX0" y="connsiteY0"/>
              </a:cxn>
              <a:cxn ang="0">
                <a:pos x="connsiteX1" y="connsiteY1"/>
              </a:cxn>
              <a:cxn ang="0">
                <a:pos x="connsiteX2" y="connsiteY2"/>
              </a:cxn>
              <a:cxn ang="0">
                <a:pos x="connsiteX3" y="connsiteY3"/>
              </a:cxn>
            </a:cxnLst>
            <a:rect l="l" t="t" r="r" b="b"/>
            <a:pathLst>
              <a:path w="3552115" h="3552115">
                <a:moveTo>
                  <a:pt x="1776058" y="0"/>
                </a:moveTo>
                <a:lnTo>
                  <a:pt x="3552115" y="1776058"/>
                </a:lnTo>
                <a:lnTo>
                  <a:pt x="1776058" y="3552115"/>
                </a:lnTo>
                <a:lnTo>
                  <a:pt x="0" y="1776058"/>
                </a:lnTo>
                <a:close/>
              </a:path>
            </a:pathLst>
          </a:custGeom>
          <a:solidFill>
            <a:schemeClr val="tx1">
              <a:lumMod val="65000"/>
              <a:lumOff val="35000"/>
            </a:schemeClr>
          </a:solidFill>
        </p:spPr>
        <p:txBody>
          <a:bodyPr wrap="square">
            <a:noAutofit/>
          </a:bodyPr>
          <a:lstStyle/>
          <a:p>
            <a:endParaRPr lang="en-US"/>
          </a:p>
        </p:txBody>
      </p:sp>
      <p:sp>
        <p:nvSpPr>
          <p:cNvPr id="7" name="Picture Placeholder 16">
            <a:extLst>
              <a:ext uri="{FF2B5EF4-FFF2-40B4-BE49-F238E27FC236}">
                <a16:creationId xmlns:a16="http://schemas.microsoft.com/office/drawing/2014/main" id="{0B63D98B-04A9-FB44-BAE5-A2730DBD2D4A}"/>
              </a:ext>
            </a:extLst>
          </p:cNvPr>
          <p:cNvSpPr>
            <a:spLocks noGrp="1"/>
          </p:cNvSpPr>
          <p:nvPr>
            <p:ph type="pic" sz="quarter" idx="13"/>
          </p:nvPr>
        </p:nvSpPr>
        <p:spPr>
          <a:xfrm>
            <a:off x="3185609" y="1828800"/>
            <a:ext cx="3200400" cy="3200400"/>
          </a:xfrm>
          <a:custGeom>
            <a:avLst/>
            <a:gdLst>
              <a:gd name="connsiteX0" fmla="*/ 2356758 w 4713515"/>
              <a:gd name="connsiteY0" fmla="*/ 0 h 4713515"/>
              <a:gd name="connsiteX1" fmla="*/ 4713515 w 4713515"/>
              <a:gd name="connsiteY1" fmla="*/ 2356758 h 4713515"/>
              <a:gd name="connsiteX2" fmla="*/ 2356758 w 4713515"/>
              <a:gd name="connsiteY2" fmla="*/ 4713515 h 4713515"/>
              <a:gd name="connsiteX3" fmla="*/ 0 w 4713515"/>
              <a:gd name="connsiteY3" fmla="*/ 2356758 h 4713515"/>
            </a:gdLst>
            <a:ahLst/>
            <a:cxnLst>
              <a:cxn ang="0">
                <a:pos x="connsiteX0" y="connsiteY0"/>
              </a:cxn>
              <a:cxn ang="0">
                <a:pos x="connsiteX1" y="connsiteY1"/>
              </a:cxn>
              <a:cxn ang="0">
                <a:pos x="connsiteX2" y="connsiteY2"/>
              </a:cxn>
              <a:cxn ang="0">
                <a:pos x="connsiteX3" y="connsiteY3"/>
              </a:cxn>
            </a:cxnLst>
            <a:rect l="l" t="t" r="r" b="b"/>
            <a:pathLst>
              <a:path w="4713515" h="4713515">
                <a:moveTo>
                  <a:pt x="2356758" y="0"/>
                </a:moveTo>
                <a:lnTo>
                  <a:pt x="4713515" y="2356758"/>
                </a:lnTo>
                <a:lnTo>
                  <a:pt x="2356758" y="4713515"/>
                </a:lnTo>
                <a:lnTo>
                  <a:pt x="0" y="2356758"/>
                </a:lnTo>
                <a:close/>
              </a:path>
            </a:pathLst>
          </a:custGeom>
          <a:solidFill>
            <a:schemeClr val="bg1"/>
          </a:solidFill>
          <a:effectLst>
            <a:outerShdw blurRad="939800" dist="304800" dir="6600000" sx="102000" sy="102000" algn="ctr" rotWithShape="0">
              <a:prstClr val="black">
                <a:alpha val="46000"/>
              </a:prstClr>
            </a:outerShdw>
          </a:effectLst>
        </p:spPr>
        <p:txBody>
          <a:bodyPr wrap="square">
            <a:noAutofit/>
          </a:bodyPr>
          <a:lstStyle/>
          <a:p>
            <a:endParaRPr lang="en-US"/>
          </a:p>
        </p:txBody>
      </p:sp>
      <p:pic>
        <p:nvPicPr>
          <p:cNvPr id="8" name="Picture 7">
            <a:extLst>
              <a:ext uri="{FF2B5EF4-FFF2-40B4-BE49-F238E27FC236}">
                <a16:creationId xmlns:a16="http://schemas.microsoft.com/office/drawing/2014/main" id="{3378DC43-11CE-0141-83D3-C14346B38A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2737" y="6207524"/>
            <a:ext cx="1142999" cy="522514"/>
          </a:xfrm>
          <a:prstGeom prst="rect">
            <a:avLst/>
          </a:prstGeom>
        </p:spPr>
      </p:pic>
    </p:spTree>
    <p:extLst>
      <p:ext uri="{BB962C8B-B14F-4D97-AF65-F5344CB8AC3E}">
        <p14:creationId xmlns:p14="http://schemas.microsoft.com/office/powerpoint/2010/main" val="3590838818"/>
      </p:ext>
    </p:extLst>
  </p:cSld>
  <p:clrMapOvr>
    <a:masterClrMapping/>
  </p:clrMapOvr>
  <p:transition spd="slow" advClick="0">
    <p:wip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308560" y="278296"/>
            <a:ext cx="3902529" cy="3902529"/>
          </a:xfrm>
          <a:custGeom>
            <a:avLst/>
            <a:gdLst>
              <a:gd name="connsiteX0" fmla="*/ 1951265 w 3902529"/>
              <a:gd name="connsiteY0" fmla="*/ 0 h 3902529"/>
              <a:gd name="connsiteX1" fmla="*/ 3902529 w 3902529"/>
              <a:gd name="connsiteY1" fmla="*/ 1951265 h 3902529"/>
              <a:gd name="connsiteX2" fmla="*/ 1951265 w 3902529"/>
              <a:gd name="connsiteY2" fmla="*/ 3902529 h 3902529"/>
              <a:gd name="connsiteX3" fmla="*/ 0 w 3902529"/>
              <a:gd name="connsiteY3" fmla="*/ 1951265 h 3902529"/>
            </a:gdLst>
            <a:ahLst/>
            <a:cxnLst>
              <a:cxn ang="0">
                <a:pos x="connsiteX0" y="connsiteY0"/>
              </a:cxn>
              <a:cxn ang="0">
                <a:pos x="connsiteX1" y="connsiteY1"/>
              </a:cxn>
              <a:cxn ang="0">
                <a:pos x="connsiteX2" y="connsiteY2"/>
              </a:cxn>
              <a:cxn ang="0">
                <a:pos x="connsiteX3" y="connsiteY3"/>
              </a:cxn>
            </a:cxnLst>
            <a:rect l="l" t="t" r="r" b="b"/>
            <a:pathLst>
              <a:path w="3902529" h="3902529">
                <a:moveTo>
                  <a:pt x="1951265" y="0"/>
                </a:moveTo>
                <a:lnTo>
                  <a:pt x="3902529" y="1951265"/>
                </a:lnTo>
                <a:lnTo>
                  <a:pt x="1951265" y="3902529"/>
                </a:lnTo>
                <a:lnTo>
                  <a:pt x="0" y="1951265"/>
                </a:lnTo>
                <a:close/>
              </a:path>
            </a:pathLst>
          </a:custGeom>
          <a:solidFill>
            <a:schemeClr val="accent1"/>
          </a:solidFill>
          <a:effectLst>
            <a:outerShdw blurRad="939800" dist="304800" dir="6600000" sx="102000" sy="102000" algn="ctr" rotWithShape="0">
              <a:prstClr val="black">
                <a:alpha val="46000"/>
              </a:prstClr>
            </a:outerShdw>
          </a:effectLst>
        </p:spPr>
        <p:txBody>
          <a:bodyPr wrap="square">
            <a:noAutofit/>
          </a:bodyPr>
          <a:lstStyle/>
          <a:p>
            <a:endParaRPr lang="en-US"/>
          </a:p>
        </p:txBody>
      </p:sp>
      <p:sp>
        <p:nvSpPr>
          <p:cNvPr id="14" name="Picture Placeholder 13"/>
          <p:cNvSpPr>
            <a:spLocks noGrp="1"/>
          </p:cNvSpPr>
          <p:nvPr>
            <p:ph type="pic" sz="quarter" idx="11"/>
          </p:nvPr>
        </p:nvSpPr>
        <p:spPr>
          <a:xfrm>
            <a:off x="5483766" y="2879510"/>
            <a:ext cx="3552115" cy="3552115"/>
          </a:xfrm>
          <a:custGeom>
            <a:avLst/>
            <a:gdLst>
              <a:gd name="connsiteX0" fmla="*/ 1776058 w 3552115"/>
              <a:gd name="connsiteY0" fmla="*/ 0 h 3552115"/>
              <a:gd name="connsiteX1" fmla="*/ 3552115 w 3552115"/>
              <a:gd name="connsiteY1" fmla="*/ 1776058 h 3552115"/>
              <a:gd name="connsiteX2" fmla="*/ 1776058 w 3552115"/>
              <a:gd name="connsiteY2" fmla="*/ 3552115 h 3552115"/>
              <a:gd name="connsiteX3" fmla="*/ 0 w 3552115"/>
              <a:gd name="connsiteY3" fmla="*/ 1776058 h 3552115"/>
            </a:gdLst>
            <a:ahLst/>
            <a:cxnLst>
              <a:cxn ang="0">
                <a:pos x="connsiteX0" y="connsiteY0"/>
              </a:cxn>
              <a:cxn ang="0">
                <a:pos x="connsiteX1" y="connsiteY1"/>
              </a:cxn>
              <a:cxn ang="0">
                <a:pos x="connsiteX2" y="connsiteY2"/>
              </a:cxn>
              <a:cxn ang="0">
                <a:pos x="connsiteX3" y="connsiteY3"/>
              </a:cxn>
            </a:cxnLst>
            <a:rect l="l" t="t" r="r" b="b"/>
            <a:pathLst>
              <a:path w="3552115" h="3552115">
                <a:moveTo>
                  <a:pt x="1776058" y="0"/>
                </a:moveTo>
                <a:lnTo>
                  <a:pt x="3552115" y="1776058"/>
                </a:lnTo>
                <a:lnTo>
                  <a:pt x="1776058" y="3552115"/>
                </a:lnTo>
                <a:lnTo>
                  <a:pt x="0" y="1776058"/>
                </a:lnTo>
                <a:close/>
              </a:path>
            </a:pathLst>
          </a:custGeom>
          <a:solidFill>
            <a:schemeClr val="tx1">
              <a:lumMod val="65000"/>
              <a:lumOff val="35000"/>
            </a:schemeClr>
          </a:solidFill>
        </p:spPr>
        <p:txBody>
          <a:bodyPr wrap="square">
            <a:noAutofit/>
          </a:bodyPr>
          <a:lstStyle/>
          <a:p>
            <a:endParaRPr lang="en-US"/>
          </a:p>
        </p:txBody>
      </p:sp>
      <p:sp>
        <p:nvSpPr>
          <p:cNvPr id="17" name="Picture Placeholder 16"/>
          <p:cNvSpPr>
            <a:spLocks noGrp="1"/>
          </p:cNvSpPr>
          <p:nvPr>
            <p:ph type="pic" sz="quarter" idx="12"/>
          </p:nvPr>
        </p:nvSpPr>
        <p:spPr>
          <a:xfrm>
            <a:off x="7259824" y="996517"/>
            <a:ext cx="4713515" cy="4713515"/>
          </a:xfrm>
          <a:custGeom>
            <a:avLst/>
            <a:gdLst>
              <a:gd name="connsiteX0" fmla="*/ 2356758 w 4713515"/>
              <a:gd name="connsiteY0" fmla="*/ 0 h 4713515"/>
              <a:gd name="connsiteX1" fmla="*/ 4713515 w 4713515"/>
              <a:gd name="connsiteY1" fmla="*/ 2356758 h 4713515"/>
              <a:gd name="connsiteX2" fmla="*/ 2356758 w 4713515"/>
              <a:gd name="connsiteY2" fmla="*/ 4713515 h 4713515"/>
              <a:gd name="connsiteX3" fmla="*/ 0 w 4713515"/>
              <a:gd name="connsiteY3" fmla="*/ 2356758 h 4713515"/>
            </a:gdLst>
            <a:ahLst/>
            <a:cxnLst>
              <a:cxn ang="0">
                <a:pos x="connsiteX0" y="connsiteY0"/>
              </a:cxn>
              <a:cxn ang="0">
                <a:pos x="connsiteX1" y="connsiteY1"/>
              </a:cxn>
              <a:cxn ang="0">
                <a:pos x="connsiteX2" y="connsiteY2"/>
              </a:cxn>
              <a:cxn ang="0">
                <a:pos x="connsiteX3" y="connsiteY3"/>
              </a:cxn>
            </a:cxnLst>
            <a:rect l="l" t="t" r="r" b="b"/>
            <a:pathLst>
              <a:path w="4713515" h="4713515">
                <a:moveTo>
                  <a:pt x="2356758" y="0"/>
                </a:moveTo>
                <a:lnTo>
                  <a:pt x="4713515" y="2356758"/>
                </a:lnTo>
                <a:lnTo>
                  <a:pt x="2356758" y="4713515"/>
                </a:lnTo>
                <a:lnTo>
                  <a:pt x="0" y="2356758"/>
                </a:lnTo>
                <a:close/>
              </a:path>
            </a:pathLst>
          </a:custGeom>
          <a:solidFill>
            <a:schemeClr val="bg1"/>
          </a:solidFill>
          <a:effectLst>
            <a:outerShdw blurRad="939800" dist="304800" dir="6600000" sx="102000" sy="102000" algn="ctr" rotWithShape="0">
              <a:prstClr val="black">
                <a:alpha val="46000"/>
              </a:prstClr>
            </a:outerShdw>
          </a:effectLst>
        </p:spPr>
        <p:txBody>
          <a:bodyPr wrap="square">
            <a:noAutofit/>
          </a:bodyPr>
          <a:lstStyle/>
          <a:p>
            <a:endParaRPr lang="en-US"/>
          </a:p>
        </p:txBody>
      </p:sp>
      <p:sp>
        <p:nvSpPr>
          <p:cNvPr id="5" name="Title 1">
            <a:extLst>
              <a:ext uri="{FF2B5EF4-FFF2-40B4-BE49-F238E27FC236}">
                <a16:creationId xmlns:a16="http://schemas.microsoft.com/office/drawing/2014/main" id="{09588FDB-FC08-F94C-BF43-AC8E6E1A8FE5}"/>
              </a:ext>
            </a:extLst>
          </p:cNvPr>
          <p:cNvSpPr>
            <a:spLocks noGrp="1"/>
          </p:cNvSpPr>
          <p:nvPr>
            <p:ph type="title"/>
          </p:nvPr>
        </p:nvSpPr>
        <p:spPr>
          <a:xfrm>
            <a:off x="790092" y="821054"/>
            <a:ext cx="3932237" cy="1600200"/>
          </a:xfrm>
        </p:spPr>
        <p:txBody>
          <a:bodyPr anchor="b">
            <a:normAutofit/>
          </a:bodyPr>
          <a:lstStyle>
            <a:lvl1pPr>
              <a:defRPr sz="3600"/>
            </a:lvl1pPr>
          </a:lstStyle>
          <a:p>
            <a:r>
              <a:rPr lang="en-US"/>
              <a:t>Click to edit Master title style</a:t>
            </a:r>
          </a:p>
        </p:txBody>
      </p:sp>
      <p:sp>
        <p:nvSpPr>
          <p:cNvPr id="6" name="Text Placeholder 3">
            <a:extLst>
              <a:ext uri="{FF2B5EF4-FFF2-40B4-BE49-F238E27FC236}">
                <a16:creationId xmlns:a16="http://schemas.microsoft.com/office/drawing/2014/main" id="{27227C8A-3EA0-B54E-A038-59E0B091DBFA}"/>
              </a:ext>
            </a:extLst>
          </p:cNvPr>
          <p:cNvSpPr>
            <a:spLocks noGrp="1"/>
          </p:cNvSpPr>
          <p:nvPr>
            <p:ph type="body" sz="half" idx="2"/>
          </p:nvPr>
        </p:nvSpPr>
        <p:spPr>
          <a:xfrm>
            <a:off x="790092" y="2421254"/>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27904609"/>
      </p:ext>
    </p:extLst>
  </p:cSld>
  <p:clrMapOvr>
    <a:masterClrMapping/>
  </p:clrMapOvr>
  <p:transition spd="slow" advClick="0">
    <p:wip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36D048-D835-B24E-9A85-F9D0178C95B8}"/>
              </a:ext>
            </a:extLst>
          </p:cNvPr>
          <p:cNvSpPr/>
          <p:nvPr userDrawn="1"/>
        </p:nvSpPr>
        <p:spPr>
          <a:xfrm>
            <a:off x="9096442" y="3790139"/>
            <a:ext cx="2594113" cy="1848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4108764-881B-D146-825C-B4DC3593625F}"/>
              </a:ext>
            </a:extLst>
          </p:cNvPr>
          <p:cNvSpPr/>
          <p:nvPr userDrawn="1"/>
        </p:nvSpPr>
        <p:spPr>
          <a:xfrm>
            <a:off x="530087" y="2055505"/>
            <a:ext cx="2594113" cy="1848679"/>
          </a:xfrm>
          <a:prstGeom prst="rect">
            <a:avLst/>
          </a:prstGeom>
          <a:solidFill>
            <a:schemeClr val="tx1">
              <a:lumMod val="65000"/>
              <a:lumOff val="3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9AA0043-700E-214A-A34C-0D5166EE2E04}"/>
              </a:ext>
            </a:extLst>
          </p:cNvPr>
          <p:cNvSpPr>
            <a:spLocks noGrp="1"/>
          </p:cNvSpPr>
          <p:nvPr>
            <p:ph type="title"/>
          </p:nvPr>
        </p:nvSpPr>
        <p:spPr>
          <a:xfrm>
            <a:off x="530087" y="387625"/>
            <a:ext cx="11131826" cy="1152554"/>
          </a:xfrm>
        </p:spPr>
        <p:txBody>
          <a:bodyPr anchor="b">
            <a:normAutofit/>
          </a:bodyPr>
          <a:lstStyle>
            <a:lvl1pPr>
              <a:defRPr sz="3600"/>
            </a:lvl1pPr>
          </a:lstStyle>
          <a:p>
            <a:r>
              <a:rPr lang="en-US"/>
              <a:t>Click to edit Master title style</a:t>
            </a:r>
          </a:p>
        </p:txBody>
      </p:sp>
      <p:sp>
        <p:nvSpPr>
          <p:cNvPr id="7" name="Text Placeholder 3">
            <a:extLst>
              <a:ext uri="{FF2B5EF4-FFF2-40B4-BE49-F238E27FC236}">
                <a16:creationId xmlns:a16="http://schemas.microsoft.com/office/drawing/2014/main" id="{D9217E93-AFD0-8E4F-A892-3B110C2B6478}"/>
              </a:ext>
            </a:extLst>
          </p:cNvPr>
          <p:cNvSpPr>
            <a:spLocks noGrp="1"/>
          </p:cNvSpPr>
          <p:nvPr>
            <p:ph type="body" sz="half" idx="2"/>
          </p:nvPr>
        </p:nvSpPr>
        <p:spPr>
          <a:xfrm>
            <a:off x="3645566" y="1704689"/>
            <a:ext cx="8044989" cy="14226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Picture Placeholder 9"/>
          <p:cNvSpPr>
            <a:spLocks noGrp="1"/>
          </p:cNvSpPr>
          <p:nvPr>
            <p:ph type="pic" sz="quarter" idx="10"/>
          </p:nvPr>
        </p:nvSpPr>
        <p:spPr>
          <a:xfrm>
            <a:off x="1887795" y="3127329"/>
            <a:ext cx="8421328" cy="3052245"/>
          </a:xfrm>
          <a:custGeom>
            <a:avLst/>
            <a:gdLst>
              <a:gd name="connsiteX0" fmla="*/ 0 w 7911548"/>
              <a:gd name="connsiteY0" fmla="*/ 0 h 2345635"/>
              <a:gd name="connsiteX1" fmla="*/ 7911548 w 7911548"/>
              <a:gd name="connsiteY1" fmla="*/ 0 h 2345635"/>
              <a:gd name="connsiteX2" fmla="*/ 7911548 w 7911548"/>
              <a:gd name="connsiteY2" fmla="*/ 2345635 h 2345635"/>
              <a:gd name="connsiteX3" fmla="*/ 0 w 7911548"/>
              <a:gd name="connsiteY3" fmla="*/ 2345635 h 2345635"/>
            </a:gdLst>
            <a:ahLst/>
            <a:cxnLst>
              <a:cxn ang="0">
                <a:pos x="connsiteX0" y="connsiteY0"/>
              </a:cxn>
              <a:cxn ang="0">
                <a:pos x="connsiteX1" y="connsiteY1"/>
              </a:cxn>
              <a:cxn ang="0">
                <a:pos x="connsiteX2" y="connsiteY2"/>
              </a:cxn>
              <a:cxn ang="0">
                <a:pos x="connsiteX3" y="connsiteY3"/>
              </a:cxn>
            </a:cxnLst>
            <a:rect l="l" t="t" r="r" b="b"/>
            <a:pathLst>
              <a:path w="7911548" h="2345635">
                <a:moveTo>
                  <a:pt x="0" y="0"/>
                </a:moveTo>
                <a:lnTo>
                  <a:pt x="7911548" y="0"/>
                </a:lnTo>
                <a:lnTo>
                  <a:pt x="7911548" y="2345635"/>
                </a:lnTo>
                <a:lnTo>
                  <a:pt x="0" y="2345635"/>
                </a:lnTo>
                <a:close/>
              </a:path>
            </a:pathLst>
          </a:custGeom>
        </p:spPr>
        <p:txBody>
          <a:bodyPr wrap="square">
            <a:noAutofit/>
          </a:bodyPr>
          <a:lstStyle/>
          <a:p>
            <a:endParaRPr lang="en-US"/>
          </a:p>
        </p:txBody>
      </p:sp>
    </p:spTree>
    <p:extLst>
      <p:ext uri="{BB962C8B-B14F-4D97-AF65-F5344CB8AC3E}">
        <p14:creationId xmlns:p14="http://schemas.microsoft.com/office/powerpoint/2010/main" val="1298524188"/>
      </p:ext>
    </p:extLst>
  </p:cSld>
  <p:clrMapOvr>
    <a:masterClrMapping/>
  </p:clrMapOvr>
  <p:transition spd="slow" advClick="0">
    <p:wip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1"/>
            <a:ext cx="9303026" cy="6858000"/>
          </a:xfrm>
          <a:custGeom>
            <a:avLst/>
            <a:gdLst>
              <a:gd name="connsiteX0" fmla="*/ 0 w 9303026"/>
              <a:gd name="connsiteY0" fmla="*/ 0 h 6858000"/>
              <a:gd name="connsiteX1" fmla="*/ 2711309 w 9303026"/>
              <a:gd name="connsiteY1" fmla="*/ 0 h 6858000"/>
              <a:gd name="connsiteX2" fmla="*/ 9303026 w 9303026"/>
              <a:gd name="connsiteY2" fmla="*/ 6858000 h 6858000"/>
              <a:gd name="connsiteX3" fmla="*/ 2711309 w 9303026"/>
              <a:gd name="connsiteY3" fmla="*/ 6858000 h 6858000"/>
              <a:gd name="connsiteX4" fmla="*/ 0 w 930302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3026" h="6858000">
                <a:moveTo>
                  <a:pt x="0" y="0"/>
                </a:moveTo>
                <a:lnTo>
                  <a:pt x="2711309" y="0"/>
                </a:lnTo>
                <a:lnTo>
                  <a:pt x="9303026" y="6858000"/>
                </a:lnTo>
                <a:lnTo>
                  <a:pt x="2711309" y="6858000"/>
                </a:lnTo>
                <a:lnTo>
                  <a:pt x="0" y="6858000"/>
                </a:lnTo>
                <a:close/>
              </a:path>
            </a:pathLst>
          </a:custGeom>
          <a:gradFill flip="none" rotWithShape="1">
            <a:gsLst>
              <a:gs pos="0">
                <a:schemeClr val="accent2">
                  <a:lumMod val="67000"/>
                </a:schemeClr>
              </a:gs>
              <a:gs pos="35000">
                <a:schemeClr val="accent2">
                  <a:lumMod val="97000"/>
                  <a:lumOff val="3000"/>
                </a:schemeClr>
              </a:gs>
              <a:gs pos="100000">
                <a:schemeClr val="accent2">
                  <a:lumMod val="60000"/>
                  <a:lumOff val="40000"/>
                </a:schemeClr>
              </a:gs>
            </a:gsLst>
            <a:lin ang="17400000" scaled="0"/>
            <a:tileRect/>
          </a:gradFill>
        </p:spPr>
        <p:txBody>
          <a:bodyPr wrap="square">
            <a:noAutofit/>
          </a:bodyPr>
          <a:lstStyle/>
          <a:p>
            <a:endParaRPr lang="en-US"/>
          </a:p>
        </p:txBody>
      </p:sp>
      <p:sp>
        <p:nvSpPr>
          <p:cNvPr id="3" name="Title 1">
            <a:extLst>
              <a:ext uri="{FF2B5EF4-FFF2-40B4-BE49-F238E27FC236}">
                <a16:creationId xmlns:a16="http://schemas.microsoft.com/office/drawing/2014/main" id="{7A85069E-8979-924D-92BB-5438658FE256}"/>
              </a:ext>
            </a:extLst>
          </p:cNvPr>
          <p:cNvSpPr>
            <a:spLocks noGrp="1"/>
          </p:cNvSpPr>
          <p:nvPr>
            <p:ph type="title"/>
          </p:nvPr>
        </p:nvSpPr>
        <p:spPr>
          <a:xfrm>
            <a:off x="7156174" y="546652"/>
            <a:ext cx="4612999" cy="1600200"/>
          </a:xfrm>
        </p:spPr>
        <p:txBody>
          <a:bodyPr anchor="b">
            <a:normAutofit/>
          </a:bodyPr>
          <a:lstStyle>
            <a:lvl1pPr>
              <a:defRPr sz="3600"/>
            </a:lvl1pPr>
          </a:lstStyle>
          <a:p>
            <a:r>
              <a:rPr lang="en-US"/>
              <a:t>Click to edit Master title style</a:t>
            </a:r>
          </a:p>
        </p:txBody>
      </p:sp>
      <p:sp>
        <p:nvSpPr>
          <p:cNvPr id="4" name="Text Placeholder 3">
            <a:extLst>
              <a:ext uri="{FF2B5EF4-FFF2-40B4-BE49-F238E27FC236}">
                <a16:creationId xmlns:a16="http://schemas.microsoft.com/office/drawing/2014/main" id="{AFE2DF48-3793-4848-A568-ACCB29A0C9B5}"/>
              </a:ext>
            </a:extLst>
          </p:cNvPr>
          <p:cNvSpPr>
            <a:spLocks noGrp="1"/>
          </p:cNvSpPr>
          <p:nvPr>
            <p:ph type="body" sz="half" idx="2"/>
          </p:nvPr>
        </p:nvSpPr>
        <p:spPr>
          <a:xfrm>
            <a:off x="7156174" y="2146852"/>
            <a:ext cx="461299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37881457"/>
      </p:ext>
    </p:extLst>
  </p:cSld>
  <p:clrMapOvr>
    <a:masterClrMapping/>
  </p:clrMapOvr>
  <p:transition spd="slow" advClick="0">
    <p:wip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1"/>
            <a:ext cx="9303026" cy="6858000"/>
          </a:xfrm>
          <a:custGeom>
            <a:avLst/>
            <a:gdLst>
              <a:gd name="connsiteX0" fmla="*/ 0 w 9303026"/>
              <a:gd name="connsiteY0" fmla="*/ 0 h 6858000"/>
              <a:gd name="connsiteX1" fmla="*/ 2711309 w 9303026"/>
              <a:gd name="connsiteY1" fmla="*/ 0 h 6858000"/>
              <a:gd name="connsiteX2" fmla="*/ 9303026 w 9303026"/>
              <a:gd name="connsiteY2" fmla="*/ 6858000 h 6858000"/>
              <a:gd name="connsiteX3" fmla="*/ 2711309 w 9303026"/>
              <a:gd name="connsiteY3" fmla="*/ 6858000 h 6858000"/>
              <a:gd name="connsiteX4" fmla="*/ 0 w 930302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3026" h="6858000">
                <a:moveTo>
                  <a:pt x="0" y="0"/>
                </a:moveTo>
                <a:lnTo>
                  <a:pt x="2711309" y="0"/>
                </a:lnTo>
                <a:lnTo>
                  <a:pt x="9303026" y="6858000"/>
                </a:lnTo>
                <a:lnTo>
                  <a:pt x="2711309" y="6858000"/>
                </a:lnTo>
                <a:lnTo>
                  <a:pt x="0" y="6858000"/>
                </a:lnTo>
                <a:close/>
              </a:path>
            </a:pathLst>
          </a:custGeom>
          <a:gradFill flip="none" rotWithShape="1">
            <a:gsLst>
              <a:gs pos="0">
                <a:schemeClr val="tx1">
                  <a:lumMod val="75000"/>
                  <a:lumOff val="25000"/>
                </a:schemeClr>
              </a:gs>
              <a:gs pos="61000">
                <a:schemeClr val="tx1">
                  <a:lumMod val="50000"/>
                  <a:lumOff val="50000"/>
                </a:schemeClr>
              </a:gs>
            </a:gsLst>
            <a:lin ang="17400000" scaled="0"/>
            <a:tileRect/>
          </a:gradFill>
        </p:spPr>
        <p:txBody>
          <a:bodyPr wrap="square">
            <a:noAutofit/>
          </a:bodyPr>
          <a:lstStyle/>
          <a:p>
            <a:endParaRPr lang="en-US"/>
          </a:p>
        </p:txBody>
      </p:sp>
      <p:sp>
        <p:nvSpPr>
          <p:cNvPr id="3" name="Title 1">
            <a:extLst>
              <a:ext uri="{FF2B5EF4-FFF2-40B4-BE49-F238E27FC236}">
                <a16:creationId xmlns:a16="http://schemas.microsoft.com/office/drawing/2014/main" id="{7A85069E-8979-924D-92BB-5438658FE256}"/>
              </a:ext>
            </a:extLst>
          </p:cNvPr>
          <p:cNvSpPr>
            <a:spLocks noGrp="1"/>
          </p:cNvSpPr>
          <p:nvPr>
            <p:ph type="title"/>
          </p:nvPr>
        </p:nvSpPr>
        <p:spPr>
          <a:xfrm>
            <a:off x="7156174" y="546652"/>
            <a:ext cx="4612999" cy="1600200"/>
          </a:xfrm>
        </p:spPr>
        <p:txBody>
          <a:bodyPr anchor="b">
            <a:normAutofit/>
          </a:bodyPr>
          <a:lstStyle>
            <a:lvl1pPr>
              <a:defRPr sz="3600"/>
            </a:lvl1pPr>
          </a:lstStyle>
          <a:p>
            <a:r>
              <a:rPr lang="en-US"/>
              <a:t>Click to edit Master title style</a:t>
            </a:r>
          </a:p>
        </p:txBody>
      </p:sp>
      <p:sp>
        <p:nvSpPr>
          <p:cNvPr id="4" name="Text Placeholder 3">
            <a:extLst>
              <a:ext uri="{FF2B5EF4-FFF2-40B4-BE49-F238E27FC236}">
                <a16:creationId xmlns:a16="http://schemas.microsoft.com/office/drawing/2014/main" id="{AFE2DF48-3793-4848-A568-ACCB29A0C9B5}"/>
              </a:ext>
            </a:extLst>
          </p:cNvPr>
          <p:cNvSpPr>
            <a:spLocks noGrp="1"/>
          </p:cNvSpPr>
          <p:nvPr>
            <p:ph type="body" sz="half" idx="2"/>
          </p:nvPr>
        </p:nvSpPr>
        <p:spPr>
          <a:xfrm>
            <a:off x="7156174" y="2146852"/>
            <a:ext cx="461299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903688347"/>
      </p:ext>
    </p:extLst>
  </p:cSld>
  <p:clrMapOvr>
    <a:masterClrMapping/>
  </p:clrMapOvr>
  <p:transition spd="slow" advClick="0">
    <p:wip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2438400" cy="2292476"/>
          </a:xfrm>
          <a:custGeom>
            <a:avLst/>
            <a:gdLst>
              <a:gd name="connsiteX0" fmla="*/ 0 w 2438400"/>
              <a:gd name="connsiteY0" fmla="*/ 0 h 2292476"/>
              <a:gd name="connsiteX1" fmla="*/ 2438400 w 2438400"/>
              <a:gd name="connsiteY1" fmla="*/ 0 h 2292476"/>
              <a:gd name="connsiteX2" fmla="*/ 2438400 w 2438400"/>
              <a:gd name="connsiteY2" fmla="*/ 2292476 h 2292476"/>
              <a:gd name="connsiteX3" fmla="*/ 0 w 2438400"/>
              <a:gd name="connsiteY3" fmla="*/ 2292476 h 2292476"/>
            </a:gdLst>
            <a:ahLst/>
            <a:cxnLst>
              <a:cxn ang="0">
                <a:pos x="connsiteX0" y="connsiteY0"/>
              </a:cxn>
              <a:cxn ang="0">
                <a:pos x="connsiteX1" y="connsiteY1"/>
              </a:cxn>
              <a:cxn ang="0">
                <a:pos x="connsiteX2" y="connsiteY2"/>
              </a:cxn>
              <a:cxn ang="0">
                <a:pos x="connsiteX3" y="connsiteY3"/>
              </a:cxn>
            </a:cxnLst>
            <a:rect l="l" t="t" r="r" b="b"/>
            <a:pathLst>
              <a:path w="2438400" h="2292476">
                <a:moveTo>
                  <a:pt x="0" y="0"/>
                </a:moveTo>
                <a:lnTo>
                  <a:pt x="2438400" y="0"/>
                </a:lnTo>
                <a:lnTo>
                  <a:pt x="2438400" y="2292476"/>
                </a:lnTo>
                <a:lnTo>
                  <a:pt x="0" y="2292476"/>
                </a:lnTo>
                <a:close/>
              </a:path>
            </a:pathLst>
          </a:custGeom>
        </p:spPr>
        <p:txBody>
          <a:bodyPr wrap="square">
            <a:noAutofit/>
          </a:bodyPr>
          <a:lstStyle/>
          <a:p>
            <a:endParaRPr lang="en-US"/>
          </a:p>
        </p:txBody>
      </p:sp>
      <p:sp>
        <p:nvSpPr>
          <p:cNvPr id="11" name="Picture Placeholder 10"/>
          <p:cNvSpPr>
            <a:spLocks noGrp="1"/>
          </p:cNvSpPr>
          <p:nvPr>
            <p:ph type="pic" sz="quarter" idx="11"/>
          </p:nvPr>
        </p:nvSpPr>
        <p:spPr>
          <a:xfrm>
            <a:off x="4864443" y="2280119"/>
            <a:ext cx="2438400" cy="2292476"/>
          </a:xfrm>
          <a:custGeom>
            <a:avLst/>
            <a:gdLst>
              <a:gd name="connsiteX0" fmla="*/ 0 w 2438400"/>
              <a:gd name="connsiteY0" fmla="*/ 0 h 2292476"/>
              <a:gd name="connsiteX1" fmla="*/ 2438400 w 2438400"/>
              <a:gd name="connsiteY1" fmla="*/ 0 h 2292476"/>
              <a:gd name="connsiteX2" fmla="*/ 2438400 w 2438400"/>
              <a:gd name="connsiteY2" fmla="*/ 2292476 h 2292476"/>
              <a:gd name="connsiteX3" fmla="*/ 0 w 2438400"/>
              <a:gd name="connsiteY3" fmla="*/ 2292476 h 2292476"/>
            </a:gdLst>
            <a:ahLst/>
            <a:cxnLst>
              <a:cxn ang="0">
                <a:pos x="connsiteX0" y="connsiteY0"/>
              </a:cxn>
              <a:cxn ang="0">
                <a:pos x="connsiteX1" y="connsiteY1"/>
              </a:cxn>
              <a:cxn ang="0">
                <a:pos x="connsiteX2" y="connsiteY2"/>
              </a:cxn>
              <a:cxn ang="0">
                <a:pos x="connsiteX3" y="connsiteY3"/>
              </a:cxn>
            </a:cxnLst>
            <a:rect l="l" t="t" r="r" b="b"/>
            <a:pathLst>
              <a:path w="2438400" h="2292476">
                <a:moveTo>
                  <a:pt x="0" y="0"/>
                </a:moveTo>
                <a:lnTo>
                  <a:pt x="2438400" y="0"/>
                </a:lnTo>
                <a:lnTo>
                  <a:pt x="2438400" y="2292476"/>
                </a:lnTo>
                <a:lnTo>
                  <a:pt x="0" y="2292476"/>
                </a:lnTo>
                <a:close/>
              </a:path>
            </a:pathLst>
          </a:custGeom>
        </p:spPr>
        <p:txBody>
          <a:bodyPr wrap="square">
            <a:noAutofit/>
          </a:bodyPr>
          <a:lstStyle/>
          <a:p>
            <a:endParaRPr lang="en-US"/>
          </a:p>
        </p:txBody>
      </p:sp>
      <p:sp>
        <p:nvSpPr>
          <p:cNvPr id="14" name="Picture Placeholder 13"/>
          <p:cNvSpPr>
            <a:spLocks noGrp="1"/>
          </p:cNvSpPr>
          <p:nvPr>
            <p:ph type="pic" sz="quarter" idx="12"/>
          </p:nvPr>
        </p:nvSpPr>
        <p:spPr>
          <a:xfrm>
            <a:off x="7315199" y="4565523"/>
            <a:ext cx="2438400" cy="2292476"/>
          </a:xfrm>
          <a:custGeom>
            <a:avLst/>
            <a:gdLst>
              <a:gd name="connsiteX0" fmla="*/ 0 w 2438400"/>
              <a:gd name="connsiteY0" fmla="*/ 0 h 2292476"/>
              <a:gd name="connsiteX1" fmla="*/ 2438400 w 2438400"/>
              <a:gd name="connsiteY1" fmla="*/ 0 h 2292476"/>
              <a:gd name="connsiteX2" fmla="*/ 2438400 w 2438400"/>
              <a:gd name="connsiteY2" fmla="*/ 2292476 h 2292476"/>
              <a:gd name="connsiteX3" fmla="*/ 0 w 2438400"/>
              <a:gd name="connsiteY3" fmla="*/ 2292476 h 2292476"/>
            </a:gdLst>
            <a:ahLst/>
            <a:cxnLst>
              <a:cxn ang="0">
                <a:pos x="connsiteX0" y="connsiteY0"/>
              </a:cxn>
              <a:cxn ang="0">
                <a:pos x="connsiteX1" y="connsiteY1"/>
              </a:cxn>
              <a:cxn ang="0">
                <a:pos x="connsiteX2" y="connsiteY2"/>
              </a:cxn>
              <a:cxn ang="0">
                <a:pos x="connsiteX3" y="connsiteY3"/>
              </a:cxn>
            </a:cxnLst>
            <a:rect l="l" t="t" r="r" b="b"/>
            <a:pathLst>
              <a:path w="2438400" h="2292476">
                <a:moveTo>
                  <a:pt x="0" y="0"/>
                </a:moveTo>
                <a:lnTo>
                  <a:pt x="2438400" y="0"/>
                </a:lnTo>
                <a:lnTo>
                  <a:pt x="2438400" y="2292476"/>
                </a:lnTo>
                <a:lnTo>
                  <a:pt x="0" y="2292476"/>
                </a:lnTo>
                <a:close/>
              </a:path>
            </a:pathLst>
          </a:custGeom>
        </p:spPr>
        <p:txBody>
          <a:bodyPr wrap="square">
            <a:noAutofit/>
          </a:bodyPr>
          <a:lstStyle/>
          <a:p>
            <a:endParaRPr lang="en-US"/>
          </a:p>
        </p:txBody>
      </p:sp>
      <p:sp>
        <p:nvSpPr>
          <p:cNvPr id="5" name="Rectangle 4">
            <a:extLst>
              <a:ext uri="{FF2B5EF4-FFF2-40B4-BE49-F238E27FC236}">
                <a16:creationId xmlns:a16="http://schemas.microsoft.com/office/drawing/2014/main" id="{67F54B81-3A1F-B24B-9A7C-87E3A4EED189}"/>
              </a:ext>
            </a:extLst>
          </p:cNvPr>
          <p:cNvSpPr/>
          <p:nvPr userDrawn="1"/>
        </p:nvSpPr>
        <p:spPr>
          <a:xfrm>
            <a:off x="9728886" y="0"/>
            <a:ext cx="2463114" cy="226776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2AF2453-4461-B348-B868-1D9518E2F0A3}"/>
              </a:ext>
            </a:extLst>
          </p:cNvPr>
          <p:cNvSpPr/>
          <p:nvPr userDrawn="1"/>
        </p:nvSpPr>
        <p:spPr>
          <a:xfrm>
            <a:off x="7315199" y="2280119"/>
            <a:ext cx="2450757" cy="2292476"/>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7638981C-D9C0-5C4A-871D-E12F57151645}"/>
              </a:ext>
            </a:extLst>
          </p:cNvPr>
          <p:cNvSpPr>
            <a:spLocks noGrp="1"/>
          </p:cNvSpPr>
          <p:nvPr>
            <p:ph type="pic" sz="quarter" idx="13"/>
          </p:nvPr>
        </p:nvSpPr>
        <p:spPr>
          <a:xfrm>
            <a:off x="2438400" y="2280119"/>
            <a:ext cx="2425700" cy="2293126"/>
          </a:xfrm>
        </p:spPr>
        <p:txBody>
          <a:bodyPr/>
          <a:lstStyle/>
          <a:p>
            <a:endParaRPr lang="en-US"/>
          </a:p>
        </p:txBody>
      </p:sp>
      <p:sp>
        <p:nvSpPr>
          <p:cNvPr id="9" name="Rectangle 8">
            <a:extLst>
              <a:ext uri="{FF2B5EF4-FFF2-40B4-BE49-F238E27FC236}">
                <a16:creationId xmlns:a16="http://schemas.microsoft.com/office/drawing/2014/main" id="{6C29DA77-EAAD-5249-ACAF-4103198010F3}"/>
              </a:ext>
            </a:extLst>
          </p:cNvPr>
          <p:cNvSpPr/>
          <p:nvPr userDrawn="1"/>
        </p:nvSpPr>
        <p:spPr>
          <a:xfrm>
            <a:off x="2419693" y="4590238"/>
            <a:ext cx="2463114" cy="226776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50C6C5C0-739C-104A-A54C-97061E7C6209}"/>
              </a:ext>
            </a:extLst>
          </p:cNvPr>
          <p:cNvSpPr>
            <a:spLocks noGrp="1"/>
          </p:cNvSpPr>
          <p:nvPr>
            <p:ph type="title"/>
          </p:nvPr>
        </p:nvSpPr>
        <p:spPr>
          <a:xfrm>
            <a:off x="2734075" y="238251"/>
            <a:ext cx="6723849" cy="1145706"/>
          </a:xfrm>
        </p:spPr>
        <p:txBody>
          <a:bodyPr anchor="b">
            <a:normAutofit/>
          </a:bodyPr>
          <a:lstStyle>
            <a:lvl1pPr>
              <a:defRPr sz="3600"/>
            </a:lvl1pPr>
          </a:lstStyle>
          <a:p>
            <a:r>
              <a:rPr lang="en-US"/>
              <a:t>Click to edit Master title style</a:t>
            </a:r>
          </a:p>
        </p:txBody>
      </p:sp>
      <p:sp>
        <p:nvSpPr>
          <p:cNvPr id="12" name="Text Placeholder 3">
            <a:extLst>
              <a:ext uri="{FF2B5EF4-FFF2-40B4-BE49-F238E27FC236}">
                <a16:creationId xmlns:a16="http://schemas.microsoft.com/office/drawing/2014/main" id="{3AA62477-DFE2-AA42-A184-464FE1E782CA}"/>
              </a:ext>
            </a:extLst>
          </p:cNvPr>
          <p:cNvSpPr>
            <a:spLocks noGrp="1"/>
          </p:cNvSpPr>
          <p:nvPr>
            <p:ph type="body" sz="half" idx="2"/>
          </p:nvPr>
        </p:nvSpPr>
        <p:spPr>
          <a:xfrm>
            <a:off x="228885" y="2483708"/>
            <a:ext cx="2032401" cy="38429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Text Placeholder 3">
            <a:extLst>
              <a:ext uri="{FF2B5EF4-FFF2-40B4-BE49-F238E27FC236}">
                <a16:creationId xmlns:a16="http://schemas.microsoft.com/office/drawing/2014/main" id="{18053A64-13EB-FB42-8871-1AEE1133D703}"/>
              </a:ext>
            </a:extLst>
          </p:cNvPr>
          <p:cNvSpPr>
            <a:spLocks noGrp="1"/>
          </p:cNvSpPr>
          <p:nvPr>
            <p:ph type="body" sz="half" idx="14"/>
          </p:nvPr>
        </p:nvSpPr>
        <p:spPr>
          <a:xfrm>
            <a:off x="9944242" y="2483708"/>
            <a:ext cx="2032401" cy="354639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42775543"/>
      </p:ext>
    </p:extLst>
  </p:cSld>
  <p:clrMapOvr>
    <a:masterClrMapping/>
  </p:clrMapOvr>
  <p:transition spd="slow" advClick="0">
    <p:wip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2823562-3C2C-4A45-863D-79B494618ECD}"/>
              </a:ext>
            </a:extLst>
          </p:cNvPr>
          <p:cNvGrpSpPr/>
          <p:nvPr userDrawn="1"/>
        </p:nvGrpSpPr>
        <p:grpSpPr>
          <a:xfrm>
            <a:off x="-1282754" y="489721"/>
            <a:ext cx="8084266" cy="8084266"/>
            <a:chOff x="5507255" y="-1920969"/>
            <a:chExt cx="8084266" cy="8084266"/>
          </a:xfrm>
        </p:grpSpPr>
        <p:sp>
          <p:nvSpPr>
            <p:cNvPr id="5" name="Oval 4">
              <a:extLst>
                <a:ext uri="{FF2B5EF4-FFF2-40B4-BE49-F238E27FC236}">
                  <a16:creationId xmlns:a16="http://schemas.microsoft.com/office/drawing/2014/main" id="{6051C251-F3FD-7141-933E-D983C810D45B}"/>
                </a:ext>
              </a:extLst>
            </p:cNvPr>
            <p:cNvSpPr/>
            <p:nvPr userDrawn="1"/>
          </p:nvSpPr>
          <p:spPr>
            <a:xfrm>
              <a:off x="5507255" y="-1920969"/>
              <a:ext cx="8084266" cy="8084266"/>
            </a:xfrm>
            <a:prstGeom prst="ellipse">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422A5DE-7CEE-7347-BA08-ED9621EDE7D0}"/>
                </a:ext>
              </a:extLst>
            </p:cNvPr>
            <p:cNvSpPr/>
            <p:nvPr userDrawn="1"/>
          </p:nvSpPr>
          <p:spPr>
            <a:xfrm>
              <a:off x="6104884" y="-1355866"/>
              <a:ext cx="6954061" cy="6954061"/>
            </a:xfrm>
            <a:prstGeom prst="ellipse">
              <a:avLst/>
            </a:pr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5B6775D-96FA-304B-9100-F5172458CD94}"/>
                </a:ext>
              </a:extLst>
            </p:cNvPr>
            <p:cNvSpPr/>
            <p:nvPr userDrawn="1"/>
          </p:nvSpPr>
          <p:spPr>
            <a:xfrm>
              <a:off x="6801512" y="-708533"/>
              <a:ext cx="5659395" cy="5659395"/>
            </a:xfrm>
            <a:prstGeom prst="ellipse">
              <a:avLst/>
            </a:prstGeom>
            <a:gradFill>
              <a:gsLst>
                <a:gs pos="0">
                  <a:schemeClr val="accent1"/>
                </a:gs>
                <a:gs pos="100000">
                  <a:schemeClr val="accent6">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a:extLst>
              <a:ext uri="{FF2B5EF4-FFF2-40B4-BE49-F238E27FC236}">
                <a16:creationId xmlns:a16="http://schemas.microsoft.com/office/drawing/2014/main" id="{CF2A413F-8D4A-6642-A171-595C322E1FEE}"/>
              </a:ext>
            </a:extLst>
          </p:cNvPr>
          <p:cNvSpPr>
            <a:spLocks noGrp="1"/>
          </p:cNvSpPr>
          <p:nvPr>
            <p:ph type="title"/>
          </p:nvPr>
        </p:nvSpPr>
        <p:spPr>
          <a:xfrm>
            <a:off x="5094514" y="199420"/>
            <a:ext cx="6916605" cy="1106866"/>
          </a:xfrm>
        </p:spPr>
        <p:txBody>
          <a:bodyPr anchor="b">
            <a:normAutofit/>
          </a:bodyPr>
          <a:lstStyle>
            <a:lvl1pPr algn="r">
              <a:defRPr sz="3600"/>
            </a:lvl1pPr>
          </a:lstStyle>
          <a:p>
            <a:r>
              <a:rPr lang="en-US"/>
              <a:t>Click to edit Master title style</a:t>
            </a:r>
          </a:p>
        </p:txBody>
      </p:sp>
      <p:sp>
        <p:nvSpPr>
          <p:cNvPr id="10" name="Text Placeholder 3">
            <a:extLst>
              <a:ext uri="{FF2B5EF4-FFF2-40B4-BE49-F238E27FC236}">
                <a16:creationId xmlns:a16="http://schemas.microsoft.com/office/drawing/2014/main" id="{E90DA626-AD41-4446-9843-6B2BAAA7475A}"/>
              </a:ext>
            </a:extLst>
          </p:cNvPr>
          <p:cNvSpPr>
            <a:spLocks noGrp="1"/>
          </p:cNvSpPr>
          <p:nvPr>
            <p:ph type="body" sz="half" idx="2"/>
          </p:nvPr>
        </p:nvSpPr>
        <p:spPr>
          <a:xfrm>
            <a:off x="7156174" y="1505706"/>
            <a:ext cx="4612999" cy="44527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Picture Placeholder 6">
            <a:extLst>
              <a:ext uri="{FF2B5EF4-FFF2-40B4-BE49-F238E27FC236}">
                <a16:creationId xmlns:a16="http://schemas.microsoft.com/office/drawing/2014/main" id="{84825EBE-2A0E-964B-A25B-B3B6796B09C9}"/>
              </a:ext>
            </a:extLst>
          </p:cNvPr>
          <p:cNvSpPr>
            <a:spLocks noGrp="1"/>
          </p:cNvSpPr>
          <p:nvPr>
            <p:ph type="pic" sz="quarter" idx="11"/>
          </p:nvPr>
        </p:nvSpPr>
        <p:spPr>
          <a:xfrm>
            <a:off x="0" y="1702157"/>
            <a:ext cx="5659395" cy="5659395"/>
          </a:xfrm>
          <a:prstGeom prst="ellipse">
            <a:avLst/>
          </a:prstGeom>
        </p:spPr>
        <p:txBody>
          <a:bodyPr/>
          <a:lstStyle>
            <a:lvl1pPr marL="0" indent="0">
              <a:buNone/>
              <a:defRPr/>
            </a:lvl1pPr>
          </a:lstStyle>
          <a:p>
            <a:endParaRPr lang="en-US"/>
          </a:p>
        </p:txBody>
      </p:sp>
    </p:spTree>
    <p:extLst>
      <p:ext uri="{BB962C8B-B14F-4D97-AF65-F5344CB8AC3E}">
        <p14:creationId xmlns:p14="http://schemas.microsoft.com/office/powerpoint/2010/main" val="813041728"/>
      </p:ext>
    </p:extLst>
  </p:cSld>
  <p:clrMapOvr>
    <a:masterClrMapping/>
  </p:clrMapOvr>
  <p:transition spd="slow" advClick="0">
    <p:wip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6_Content and Captio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8BAC87-3241-4F5C-B639-A640855799BC}"/>
              </a:ext>
            </a:extLst>
          </p:cNvPr>
          <p:cNvSpPr>
            <a:spLocks noGrp="1"/>
          </p:cNvSpPr>
          <p:nvPr>
            <p:ph type="pic" sz="quarter" idx="10"/>
          </p:nvPr>
        </p:nvSpPr>
        <p:spPr>
          <a:xfrm>
            <a:off x="6801512" y="-1"/>
            <a:ext cx="5085688" cy="6858000"/>
          </a:xfrm>
          <a:custGeom>
            <a:avLst/>
            <a:gdLst>
              <a:gd name="connsiteX0" fmla="*/ 0 w 7861250"/>
              <a:gd name="connsiteY0" fmla="*/ 0 h 13716000"/>
              <a:gd name="connsiteX1" fmla="*/ 7861250 w 7861250"/>
              <a:gd name="connsiteY1" fmla="*/ 0 h 13716000"/>
              <a:gd name="connsiteX2" fmla="*/ 7861250 w 7861250"/>
              <a:gd name="connsiteY2" fmla="*/ 13716000 h 13716000"/>
              <a:gd name="connsiteX3" fmla="*/ 0 w 786125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7861250" h="13716000">
                <a:moveTo>
                  <a:pt x="0" y="0"/>
                </a:moveTo>
                <a:lnTo>
                  <a:pt x="7861250" y="0"/>
                </a:lnTo>
                <a:lnTo>
                  <a:pt x="7861250" y="13716000"/>
                </a:lnTo>
                <a:lnTo>
                  <a:pt x="0" y="13716000"/>
                </a:lnTo>
                <a:close/>
              </a:path>
            </a:pathLst>
          </a:custGeom>
          <a:solidFill>
            <a:schemeClr val="bg1"/>
          </a:solidFill>
          <a:effectLst>
            <a:outerShdw blurRad="533400" dist="342900" algn="l" rotWithShape="0">
              <a:schemeClr val="bg1">
                <a:lumMod val="65000"/>
                <a:alpha val="25000"/>
              </a:schemeClr>
            </a:outerShdw>
          </a:effectLst>
        </p:spPr>
        <p:txBody>
          <a:bodyPr wrap="square">
            <a:noAutofit/>
          </a:bodyPr>
          <a:lstStyle/>
          <a:p>
            <a:endParaRPr lang="en-US"/>
          </a:p>
        </p:txBody>
      </p:sp>
      <p:sp>
        <p:nvSpPr>
          <p:cNvPr id="3" name="Title 1">
            <a:extLst>
              <a:ext uri="{FF2B5EF4-FFF2-40B4-BE49-F238E27FC236}">
                <a16:creationId xmlns:a16="http://schemas.microsoft.com/office/drawing/2014/main" id="{1A774989-AA0A-3C4D-9368-FB0A32659AA8}"/>
              </a:ext>
            </a:extLst>
          </p:cNvPr>
          <p:cNvSpPr>
            <a:spLocks noGrp="1"/>
          </p:cNvSpPr>
          <p:nvPr>
            <p:ph type="title"/>
          </p:nvPr>
        </p:nvSpPr>
        <p:spPr>
          <a:xfrm>
            <a:off x="644163" y="559009"/>
            <a:ext cx="5451837" cy="1713286"/>
          </a:xfrm>
        </p:spPr>
        <p:txBody>
          <a:bodyPr anchor="b">
            <a:normAutofit/>
          </a:bodyPr>
          <a:lstStyle>
            <a:lvl1pPr>
              <a:defRPr sz="3600"/>
            </a:lvl1pPr>
          </a:lstStyle>
          <a:p>
            <a:r>
              <a:rPr lang="en-US"/>
              <a:t>Click to edit Master title style</a:t>
            </a:r>
          </a:p>
        </p:txBody>
      </p:sp>
      <p:sp>
        <p:nvSpPr>
          <p:cNvPr id="4" name="Text Placeholder 3">
            <a:extLst>
              <a:ext uri="{FF2B5EF4-FFF2-40B4-BE49-F238E27FC236}">
                <a16:creationId xmlns:a16="http://schemas.microsoft.com/office/drawing/2014/main" id="{48F3A61A-A91C-1F43-A70D-A71D9A89D430}"/>
              </a:ext>
            </a:extLst>
          </p:cNvPr>
          <p:cNvSpPr>
            <a:spLocks noGrp="1"/>
          </p:cNvSpPr>
          <p:nvPr>
            <p:ph type="body" sz="half" idx="2"/>
          </p:nvPr>
        </p:nvSpPr>
        <p:spPr>
          <a:xfrm>
            <a:off x="644163" y="2159208"/>
            <a:ext cx="5451837" cy="408095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39996541"/>
      </p:ext>
    </p:extLst>
  </p:cSld>
  <p:clrMapOvr>
    <a:masterClrMapping/>
  </p:clrMapOvr>
  <p:transition spd="slow" advClick="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41843-12A7-3D46-9A92-4EF2451CF4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C1E4BE-3C31-0641-B964-C6D9556F75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D22AF4-BDA3-3047-ABB1-206B0866C24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68DD4B8-24D6-D24C-93DE-01E5C8490134}"/>
              </a:ext>
            </a:extLst>
          </p:cNvPr>
          <p:cNvSpPr>
            <a:spLocks noGrp="1"/>
          </p:cNvSpPr>
          <p:nvPr>
            <p:ph type="ftr" sz="quarter" idx="11"/>
          </p:nvPr>
        </p:nvSpPr>
        <p:spPr>
          <a:xfrm>
            <a:off x="4038600" y="6356350"/>
            <a:ext cx="4114800" cy="365125"/>
          </a:xfrm>
          <a:prstGeom prst="rect">
            <a:avLst/>
          </a:prstGeom>
        </p:spPr>
        <p:txBody>
          <a:bodyPr/>
          <a:lstStyle/>
          <a:p>
            <a:r>
              <a:rPr lang="en-US"/>
              <a:t>Slide courtesy of i4cp, the Institute for Corporate Productivity</a:t>
            </a:r>
          </a:p>
        </p:txBody>
      </p:sp>
      <p:sp>
        <p:nvSpPr>
          <p:cNvPr id="6" name="Slide Number Placeholder 5">
            <a:extLst>
              <a:ext uri="{FF2B5EF4-FFF2-40B4-BE49-F238E27FC236}">
                <a16:creationId xmlns:a16="http://schemas.microsoft.com/office/drawing/2014/main" id="{37BB46ED-CDAB-FC43-8B6E-D61FFBE827B8}"/>
              </a:ext>
            </a:extLst>
          </p:cNvPr>
          <p:cNvSpPr>
            <a:spLocks noGrp="1"/>
          </p:cNvSpPr>
          <p:nvPr>
            <p:ph type="sldNum" sz="quarter" idx="12"/>
          </p:nvPr>
        </p:nvSpPr>
        <p:spPr>
          <a:xfrm>
            <a:off x="8610600" y="6356350"/>
            <a:ext cx="2743200" cy="365125"/>
          </a:xfrm>
          <a:prstGeom prst="rect">
            <a:avLst/>
          </a:prstGeom>
        </p:spPr>
        <p:txBody>
          <a:bodyPr/>
          <a:lstStyle/>
          <a:p>
            <a:fld id="{0189EF28-102A-1A43-AFDF-542CC2E3FBA6}" type="slidenum">
              <a:rPr lang="en-US" smtClean="0"/>
              <a:t>‹#›</a:t>
            </a:fld>
            <a:endParaRPr lang="en-US"/>
          </a:p>
        </p:txBody>
      </p:sp>
    </p:spTree>
    <p:extLst>
      <p:ext uri="{BB962C8B-B14F-4D97-AF65-F5344CB8AC3E}">
        <p14:creationId xmlns:p14="http://schemas.microsoft.com/office/powerpoint/2010/main" val="20610657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5_Content and Caption">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8BAC87-3241-4F5C-B639-A640855799BC}"/>
              </a:ext>
            </a:extLst>
          </p:cNvPr>
          <p:cNvSpPr>
            <a:spLocks noGrp="1"/>
          </p:cNvSpPr>
          <p:nvPr>
            <p:ph type="pic" sz="quarter" idx="10"/>
          </p:nvPr>
        </p:nvSpPr>
        <p:spPr>
          <a:xfrm>
            <a:off x="7106312" y="0"/>
            <a:ext cx="5085688" cy="6858000"/>
          </a:xfrm>
          <a:custGeom>
            <a:avLst/>
            <a:gdLst>
              <a:gd name="connsiteX0" fmla="*/ 0 w 7861250"/>
              <a:gd name="connsiteY0" fmla="*/ 0 h 13716000"/>
              <a:gd name="connsiteX1" fmla="*/ 7861250 w 7861250"/>
              <a:gd name="connsiteY1" fmla="*/ 0 h 13716000"/>
              <a:gd name="connsiteX2" fmla="*/ 7861250 w 7861250"/>
              <a:gd name="connsiteY2" fmla="*/ 13716000 h 13716000"/>
              <a:gd name="connsiteX3" fmla="*/ 0 w 786125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7861250" h="13716000">
                <a:moveTo>
                  <a:pt x="0" y="0"/>
                </a:moveTo>
                <a:lnTo>
                  <a:pt x="7861250" y="0"/>
                </a:lnTo>
                <a:lnTo>
                  <a:pt x="7861250" y="13716000"/>
                </a:lnTo>
                <a:lnTo>
                  <a:pt x="0" y="13716000"/>
                </a:lnTo>
                <a:close/>
              </a:path>
            </a:pathLst>
          </a:custGeom>
          <a:solidFill>
            <a:schemeClr val="bg1"/>
          </a:solidFill>
          <a:effectLst>
            <a:outerShdw blurRad="533400" dist="342900" algn="l" rotWithShape="0">
              <a:schemeClr val="bg1">
                <a:lumMod val="65000"/>
                <a:alpha val="25000"/>
              </a:schemeClr>
            </a:outerShdw>
          </a:effectLst>
        </p:spPr>
        <p:txBody>
          <a:bodyPr wrap="square">
            <a:noAutofit/>
          </a:bodyPr>
          <a:lstStyle/>
          <a:p>
            <a:endParaRPr lang="en-US"/>
          </a:p>
        </p:txBody>
      </p:sp>
      <p:sp>
        <p:nvSpPr>
          <p:cNvPr id="3" name="Title 1">
            <a:extLst>
              <a:ext uri="{FF2B5EF4-FFF2-40B4-BE49-F238E27FC236}">
                <a16:creationId xmlns:a16="http://schemas.microsoft.com/office/drawing/2014/main" id="{1A774989-AA0A-3C4D-9368-FB0A32659AA8}"/>
              </a:ext>
            </a:extLst>
          </p:cNvPr>
          <p:cNvSpPr>
            <a:spLocks noGrp="1"/>
          </p:cNvSpPr>
          <p:nvPr>
            <p:ph type="title"/>
          </p:nvPr>
        </p:nvSpPr>
        <p:spPr>
          <a:xfrm>
            <a:off x="644163" y="559009"/>
            <a:ext cx="5451837" cy="1713286"/>
          </a:xfrm>
          <a:noFill/>
        </p:spPr>
        <p:txBody>
          <a:bodyPr anchor="b">
            <a:normAutofit/>
          </a:bodyPr>
          <a:lstStyle>
            <a:lvl1pPr>
              <a:defRPr sz="36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48F3A61A-A91C-1F43-A70D-A71D9A89D430}"/>
              </a:ext>
            </a:extLst>
          </p:cNvPr>
          <p:cNvSpPr>
            <a:spLocks noGrp="1"/>
          </p:cNvSpPr>
          <p:nvPr>
            <p:ph type="body" sz="half" idx="2"/>
          </p:nvPr>
        </p:nvSpPr>
        <p:spPr>
          <a:xfrm>
            <a:off x="644163" y="2159208"/>
            <a:ext cx="5451837" cy="4080953"/>
          </a:xfrm>
          <a:no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344337941"/>
      </p:ext>
    </p:extLst>
  </p:cSld>
  <p:clrMapOvr>
    <a:masterClrMapping/>
  </p:clrMapOvr>
  <p:transition spd="slow" advClick="0">
    <p:wip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2" y="-1"/>
            <a:ext cx="8862646" cy="6858000"/>
          </a:xfrm>
          <a:custGeom>
            <a:avLst/>
            <a:gdLst>
              <a:gd name="connsiteX0" fmla="*/ 0 w 8862646"/>
              <a:gd name="connsiteY0" fmla="*/ 0 h 6858000"/>
              <a:gd name="connsiteX1" fmla="*/ 2070513 w 8862646"/>
              <a:gd name="connsiteY1" fmla="*/ 0 h 6858000"/>
              <a:gd name="connsiteX2" fmla="*/ 8862646 w 8862646"/>
              <a:gd name="connsiteY2" fmla="*/ 0 h 6858000"/>
              <a:gd name="connsiteX3" fmla="*/ 2070513 w 8862646"/>
              <a:gd name="connsiteY3" fmla="*/ 6858000 h 6858000"/>
              <a:gd name="connsiteX4" fmla="*/ 0 w 886264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2646" h="6858000">
                <a:moveTo>
                  <a:pt x="0" y="0"/>
                </a:moveTo>
                <a:lnTo>
                  <a:pt x="2070513" y="0"/>
                </a:lnTo>
                <a:lnTo>
                  <a:pt x="8862646" y="0"/>
                </a:lnTo>
                <a:lnTo>
                  <a:pt x="2070513" y="6858000"/>
                </a:lnTo>
                <a:lnTo>
                  <a:pt x="0" y="6858000"/>
                </a:lnTo>
                <a:close/>
              </a:path>
            </a:pathLst>
          </a:custGeom>
          <a:solidFill>
            <a:schemeClr val="tx1">
              <a:lumMod val="65000"/>
              <a:lumOff val="35000"/>
            </a:schemeClr>
          </a:solidFill>
        </p:spPr>
        <p:txBody>
          <a:bodyPr wrap="square">
            <a:noAutofit/>
          </a:bodyPr>
          <a:lstStyle/>
          <a:p>
            <a:endParaRPr lang="en-US"/>
          </a:p>
        </p:txBody>
      </p:sp>
      <p:sp>
        <p:nvSpPr>
          <p:cNvPr id="3" name="Title 1">
            <a:extLst>
              <a:ext uri="{FF2B5EF4-FFF2-40B4-BE49-F238E27FC236}">
                <a16:creationId xmlns:a16="http://schemas.microsoft.com/office/drawing/2014/main" id="{54BFDA48-8667-0047-BF99-1A97C7A01899}"/>
              </a:ext>
            </a:extLst>
          </p:cNvPr>
          <p:cNvSpPr>
            <a:spLocks noGrp="1"/>
          </p:cNvSpPr>
          <p:nvPr>
            <p:ph type="title"/>
          </p:nvPr>
        </p:nvSpPr>
        <p:spPr>
          <a:xfrm>
            <a:off x="7106746" y="1174629"/>
            <a:ext cx="4612999" cy="1133867"/>
          </a:xfrm>
        </p:spPr>
        <p:txBody>
          <a:bodyPr anchor="b">
            <a:normAutofit/>
          </a:bodyPr>
          <a:lstStyle>
            <a:lvl1pPr algn="r">
              <a:defRPr sz="3600"/>
            </a:lvl1pPr>
          </a:lstStyle>
          <a:p>
            <a:r>
              <a:rPr lang="en-US"/>
              <a:t>Click to edit Master title style</a:t>
            </a:r>
          </a:p>
        </p:txBody>
      </p:sp>
      <p:sp>
        <p:nvSpPr>
          <p:cNvPr id="4" name="Text Placeholder 3">
            <a:extLst>
              <a:ext uri="{FF2B5EF4-FFF2-40B4-BE49-F238E27FC236}">
                <a16:creationId xmlns:a16="http://schemas.microsoft.com/office/drawing/2014/main" id="{E49E6E6E-61D7-BC45-AF3A-30B68B40804F}"/>
              </a:ext>
            </a:extLst>
          </p:cNvPr>
          <p:cNvSpPr>
            <a:spLocks noGrp="1"/>
          </p:cNvSpPr>
          <p:nvPr>
            <p:ph type="body" sz="half" idx="2"/>
          </p:nvPr>
        </p:nvSpPr>
        <p:spPr>
          <a:xfrm>
            <a:off x="6096001" y="2393987"/>
            <a:ext cx="5623746" cy="3811588"/>
          </a:xfrm>
        </p:spPr>
        <p:txBody>
          <a:bodyPr/>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124005355"/>
      </p:ext>
    </p:extLst>
  </p:cSld>
  <p:clrMapOvr>
    <a:masterClrMapping/>
  </p:clrMapOvr>
  <p:transition spd="slow" advClick="0">
    <p:wip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272655E-3B0A-4AC2-BA94-C05C3F3FDA63}"/>
              </a:ext>
            </a:extLst>
          </p:cNvPr>
          <p:cNvSpPr>
            <a:spLocks noGrp="1"/>
          </p:cNvSpPr>
          <p:nvPr>
            <p:ph type="pic" sz="quarter" idx="10"/>
          </p:nvPr>
        </p:nvSpPr>
        <p:spPr>
          <a:xfrm>
            <a:off x="-57045" y="2112074"/>
            <a:ext cx="3353235" cy="3353237"/>
          </a:xfrm>
          <a:custGeom>
            <a:avLst/>
            <a:gdLst>
              <a:gd name="connsiteX0" fmla="*/ 1676617 w 3353235"/>
              <a:gd name="connsiteY0" fmla="*/ 0 h 3353237"/>
              <a:gd name="connsiteX1" fmla="*/ 1901290 w 3353235"/>
              <a:gd name="connsiteY1" fmla="*/ 93063 h 3353237"/>
              <a:gd name="connsiteX2" fmla="*/ 3260173 w 3353235"/>
              <a:gd name="connsiteY2" fmla="*/ 1451946 h 3353237"/>
              <a:gd name="connsiteX3" fmla="*/ 3260173 w 3353235"/>
              <a:gd name="connsiteY3" fmla="*/ 1901291 h 3353237"/>
              <a:gd name="connsiteX4" fmla="*/ 1901290 w 3353235"/>
              <a:gd name="connsiteY4" fmla="*/ 3260174 h 3353237"/>
              <a:gd name="connsiteX5" fmla="*/ 1451945 w 3353235"/>
              <a:gd name="connsiteY5" fmla="*/ 3260174 h 3353237"/>
              <a:gd name="connsiteX6" fmla="*/ 93062 w 3353235"/>
              <a:gd name="connsiteY6" fmla="*/ 1901291 h 3353237"/>
              <a:gd name="connsiteX7" fmla="*/ 93062 w 3353235"/>
              <a:gd name="connsiteY7" fmla="*/ 1451946 h 3353237"/>
              <a:gd name="connsiteX8" fmla="*/ 1451945 w 3353235"/>
              <a:gd name="connsiteY8" fmla="*/ 93063 h 3353237"/>
              <a:gd name="connsiteX9" fmla="*/ 1676617 w 3353235"/>
              <a:gd name="connsiteY9" fmla="*/ 0 h 335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3235" h="3353237">
                <a:moveTo>
                  <a:pt x="1676617" y="0"/>
                </a:moveTo>
                <a:cubicBezTo>
                  <a:pt x="1757933" y="0"/>
                  <a:pt x="1839249" y="31021"/>
                  <a:pt x="1901290" y="93063"/>
                </a:cubicBezTo>
                <a:lnTo>
                  <a:pt x="3260173" y="1451946"/>
                </a:lnTo>
                <a:cubicBezTo>
                  <a:pt x="3384256" y="1576029"/>
                  <a:pt x="3384256" y="1777208"/>
                  <a:pt x="3260173" y="1901291"/>
                </a:cubicBezTo>
                <a:lnTo>
                  <a:pt x="1901290" y="3260174"/>
                </a:lnTo>
                <a:cubicBezTo>
                  <a:pt x="1777207" y="3384258"/>
                  <a:pt x="1576028" y="3384258"/>
                  <a:pt x="1451945" y="3260174"/>
                </a:cubicBezTo>
                <a:lnTo>
                  <a:pt x="93062" y="1901291"/>
                </a:lnTo>
                <a:cubicBezTo>
                  <a:pt x="-31021" y="1777208"/>
                  <a:pt x="-31021" y="1576029"/>
                  <a:pt x="93062" y="1451946"/>
                </a:cubicBezTo>
                <a:lnTo>
                  <a:pt x="1451945" y="93063"/>
                </a:lnTo>
                <a:cubicBezTo>
                  <a:pt x="1513986" y="31021"/>
                  <a:pt x="1595302" y="0"/>
                  <a:pt x="1676617" y="0"/>
                </a:cubicBezTo>
                <a:close/>
              </a:path>
            </a:pathLst>
          </a:custGeom>
          <a:gradFill>
            <a:gsLst>
              <a:gs pos="0">
                <a:schemeClr val="tx1">
                  <a:lumMod val="75000"/>
                  <a:lumOff val="25000"/>
                </a:schemeClr>
              </a:gs>
              <a:gs pos="61000">
                <a:schemeClr val="tx1">
                  <a:lumMod val="50000"/>
                  <a:lumOff val="50000"/>
                </a:schemeClr>
              </a:gs>
            </a:gsLst>
            <a:lin ang="17400000" scaled="0"/>
          </a:gradFill>
        </p:spPr>
        <p:txBody>
          <a:bodyPr wrap="square">
            <a:noAutofit/>
          </a:bodyPr>
          <a:lstStyle/>
          <a:p>
            <a:endParaRPr lang="en-US"/>
          </a:p>
        </p:txBody>
      </p:sp>
      <p:sp>
        <p:nvSpPr>
          <p:cNvPr id="12" name="Picture Placeholder 11">
            <a:extLst>
              <a:ext uri="{FF2B5EF4-FFF2-40B4-BE49-F238E27FC236}">
                <a16:creationId xmlns:a16="http://schemas.microsoft.com/office/drawing/2014/main" id="{B84CAA2B-30E8-4547-84E8-C4D5A197CB05}"/>
              </a:ext>
            </a:extLst>
          </p:cNvPr>
          <p:cNvSpPr>
            <a:spLocks noGrp="1"/>
          </p:cNvSpPr>
          <p:nvPr>
            <p:ph type="pic" sz="quarter" idx="11"/>
          </p:nvPr>
        </p:nvSpPr>
        <p:spPr>
          <a:xfrm>
            <a:off x="2205052" y="4135047"/>
            <a:ext cx="3353236" cy="3353237"/>
          </a:xfrm>
          <a:custGeom>
            <a:avLst/>
            <a:gdLst>
              <a:gd name="connsiteX0" fmla="*/ 1676618 w 3353236"/>
              <a:gd name="connsiteY0" fmla="*/ 0 h 3353237"/>
              <a:gd name="connsiteX1" fmla="*/ 1901290 w 3353236"/>
              <a:gd name="connsiteY1" fmla="*/ 93063 h 3353237"/>
              <a:gd name="connsiteX2" fmla="*/ 3260173 w 3353236"/>
              <a:gd name="connsiteY2" fmla="*/ 1451946 h 3353237"/>
              <a:gd name="connsiteX3" fmla="*/ 3260173 w 3353236"/>
              <a:gd name="connsiteY3" fmla="*/ 1901291 h 3353237"/>
              <a:gd name="connsiteX4" fmla="*/ 1901290 w 3353236"/>
              <a:gd name="connsiteY4" fmla="*/ 3260174 h 3353237"/>
              <a:gd name="connsiteX5" fmla="*/ 1451945 w 3353236"/>
              <a:gd name="connsiteY5" fmla="*/ 3260174 h 3353237"/>
              <a:gd name="connsiteX6" fmla="*/ 93062 w 3353236"/>
              <a:gd name="connsiteY6" fmla="*/ 1901291 h 3353237"/>
              <a:gd name="connsiteX7" fmla="*/ 93062 w 3353236"/>
              <a:gd name="connsiteY7" fmla="*/ 1451946 h 3353237"/>
              <a:gd name="connsiteX8" fmla="*/ 1451945 w 3353236"/>
              <a:gd name="connsiteY8" fmla="*/ 93063 h 3353237"/>
              <a:gd name="connsiteX9" fmla="*/ 1676618 w 3353236"/>
              <a:gd name="connsiteY9" fmla="*/ 0 h 335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3236" h="3353237">
                <a:moveTo>
                  <a:pt x="1676618" y="0"/>
                </a:moveTo>
                <a:cubicBezTo>
                  <a:pt x="1757933" y="0"/>
                  <a:pt x="1839249" y="31021"/>
                  <a:pt x="1901290" y="93063"/>
                </a:cubicBezTo>
                <a:lnTo>
                  <a:pt x="3260173" y="1451946"/>
                </a:lnTo>
                <a:cubicBezTo>
                  <a:pt x="3384257" y="1576029"/>
                  <a:pt x="3384257" y="1777208"/>
                  <a:pt x="3260173" y="1901291"/>
                </a:cubicBezTo>
                <a:lnTo>
                  <a:pt x="1901290" y="3260174"/>
                </a:lnTo>
                <a:cubicBezTo>
                  <a:pt x="1777207" y="3384258"/>
                  <a:pt x="1576028" y="3384258"/>
                  <a:pt x="1451945" y="3260174"/>
                </a:cubicBezTo>
                <a:lnTo>
                  <a:pt x="93062" y="1901291"/>
                </a:lnTo>
                <a:cubicBezTo>
                  <a:pt x="-31021" y="1777208"/>
                  <a:pt x="-31021" y="1576029"/>
                  <a:pt x="93062" y="1451946"/>
                </a:cubicBezTo>
                <a:lnTo>
                  <a:pt x="1451945" y="93063"/>
                </a:lnTo>
                <a:cubicBezTo>
                  <a:pt x="1513986" y="31021"/>
                  <a:pt x="1595302" y="0"/>
                  <a:pt x="1676618" y="0"/>
                </a:cubicBezTo>
                <a:close/>
              </a:path>
            </a:pathLst>
          </a:custGeom>
          <a:gradFill>
            <a:gsLst>
              <a:gs pos="0">
                <a:schemeClr val="accent6"/>
              </a:gs>
              <a:gs pos="61000">
                <a:schemeClr val="accent1"/>
              </a:gs>
            </a:gsLst>
            <a:lin ang="17400000" scaled="0"/>
          </a:gradFill>
          <a:effectLst>
            <a:outerShdw blurRad="889000" dist="381000" dir="18900000" algn="bl" rotWithShape="0">
              <a:prstClr val="black">
                <a:alpha val="40000"/>
              </a:prstClr>
            </a:outerShdw>
          </a:effectLst>
        </p:spPr>
        <p:txBody>
          <a:bodyPr wrap="square">
            <a:noAutofit/>
          </a:bodyPr>
          <a:lstStyle/>
          <a:p>
            <a:endParaRPr lang="en-US"/>
          </a:p>
        </p:txBody>
      </p:sp>
      <p:sp>
        <p:nvSpPr>
          <p:cNvPr id="15" name="Picture Placeholder 14">
            <a:extLst>
              <a:ext uri="{FF2B5EF4-FFF2-40B4-BE49-F238E27FC236}">
                <a16:creationId xmlns:a16="http://schemas.microsoft.com/office/drawing/2014/main" id="{B65EDCD4-969E-469D-8EFB-2346A454ED67}"/>
              </a:ext>
            </a:extLst>
          </p:cNvPr>
          <p:cNvSpPr>
            <a:spLocks noGrp="1"/>
          </p:cNvSpPr>
          <p:nvPr>
            <p:ph type="pic" sz="quarter" idx="12"/>
          </p:nvPr>
        </p:nvSpPr>
        <p:spPr>
          <a:xfrm>
            <a:off x="5417182" y="1313315"/>
            <a:ext cx="6802304" cy="6802304"/>
          </a:xfrm>
          <a:custGeom>
            <a:avLst/>
            <a:gdLst>
              <a:gd name="connsiteX0" fmla="*/ 3401152 w 6802304"/>
              <a:gd name="connsiteY0" fmla="*/ 0 h 6802304"/>
              <a:gd name="connsiteX1" fmla="*/ 3856918 w 6802304"/>
              <a:gd name="connsiteY1" fmla="*/ 188784 h 6802304"/>
              <a:gd name="connsiteX2" fmla="*/ 6613520 w 6802304"/>
              <a:gd name="connsiteY2" fmla="*/ 2945387 h 6802304"/>
              <a:gd name="connsiteX3" fmla="*/ 6613520 w 6802304"/>
              <a:gd name="connsiteY3" fmla="*/ 3856918 h 6802304"/>
              <a:gd name="connsiteX4" fmla="*/ 3856918 w 6802304"/>
              <a:gd name="connsiteY4" fmla="*/ 6613520 h 6802304"/>
              <a:gd name="connsiteX5" fmla="*/ 2945387 w 6802304"/>
              <a:gd name="connsiteY5" fmla="*/ 6613520 h 6802304"/>
              <a:gd name="connsiteX6" fmla="*/ 188784 w 6802304"/>
              <a:gd name="connsiteY6" fmla="*/ 3856918 h 6802304"/>
              <a:gd name="connsiteX7" fmla="*/ 188784 w 6802304"/>
              <a:gd name="connsiteY7" fmla="*/ 2945387 h 6802304"/>
              <a:gd name="connsiteX8" fmla="*/ 2945387 w 6802304"/>
              <a:gd name="connsiteY8" fmla="*/ 188784 h 6802304"/>
              <a:gd name="connsiteX9" fmla="*/ 3401152 w 6802304"/>
              <a:gd name="connsiteY9" fmla="*/ 0 h 680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02304" h="6802304">
                <a:moveTo>
                  <a:pt x="3401152" y="0"/>
                </a:moveTo>
                <a:cubicBezTo>
                  <a:pt x="3566107" y="0"/>
                  <a:pt x="3731062" y="62928"/>
                  <a:pt x="3856918" y="188784"/>
                </a:cubicBezTo>
                <a:lnTo>
                  <a:pt x="6613520" y="2945387"/>
                </a:lnTo>
                <a:cubicBezTo>
                  <a:pt x="6865232" y="3197099"/>
                  <a:pt x="6865232" y="3605206"/>
                  <a:pt x="6613520" y="3856918"/>
                </a:cubicBezTo>
                <a:lnTo>
                  <a:pt x="3856918" y="6613520"/>
                </a:lnTo>
                <a:cubicBezTo>
                  <a:pt x="3605205" y="6865232"/>
                  <a:pt x="3197099" y="6865232"/>
                  <a:pt x="2945387" y="6613520"/>
                </a:cubicBezTo>
                <a:lnTo>
                  <a:pt x="188784" y="3856918"/>
                </a:lnTo>
                <a:cubicBezTo>
                  <a:pt x="-62928" y="3605206"/>
                  <a:pt x="-62928" y="3197099"/>
                  <a:pt x="188784" y="2945387"/>
                </a:cubicBezTo>
                <a:lnTo>
                  <a:pt x="2945387" y="188784"/>
                </a:lnTo>
                <a:cubicBezTo>
                  <a:pt x="3071243" y="62928"/>
                  <a:pt x="3236197" y="0"/>
                  <a:pt x="3401152" y="0"/>
                </a:cubicBezTo>
                <a:close/>
              </a:path>
            </a:pathLst>
          </a:custGeom>
          <a:gradFill>
            <a:gsLst>
              <a:gs pos="0">
                <a:schemeClr val="accent6"/>
              </a:gs>
              <a:gs pos="61000">
                <a:schemeClr val="accent1"/>
              </a:gs>
            </a:gsLst>
            <a:lin ang="17400000" scaled="0"/>
          </a:gradFill>
        </p:spPr>
        <p:txBody>
          <a:bodyPr wrap="square">
            <a:noAutofit/>
          </a:bodyPr>
          <a:lstStyle/>
          <a:p>
            <a:endParaRPr lang="en-US"/>
          </a:p>
        </p:txBody>
      </p:sp>
      <p:sp>
        <p:nvSpPr>
          <p:cNvPr id="5" name="Title 1">
            <a:extLst>
              <a:ext uri="{FF2B5EF4-FFF2-40B4-BE49-F238E27FC236}">
                <a16:creationId xmlns:a16="http://schemas.microsoft.com/office/drawing/2014/main" id="{6060E614-6314-C84A-92F8-19415DB0BCE6}"/>
              </a:ext>
            </a:extLst>
          </p:cNvPr>
          <p:cNvSpPr>
            <a:spLocks noGrp="1"/>
          </p:cNvSpPr>
          <p:nvPr>
            <p:ph type="title"/>
          </p:nvPr>
        </p:nvSpPr>
        <p:spPr>
          <a:xfrm>
            <a:off x="644163" y="166354"/>
            <a:ext cx="7039747" cy="1146961"/>
          </a:xfrm>
        </p:spPr>
        <p:txBody>
          <a:bodyPr anchor="b">
            <a:normAutofit/>
          </a:bodyPr>
          <a:lstStyle>
            <a:lvl1pPr>
              <a:defRPr sz="3600"/>
            </a:lvl1pPr>
          </a:lstStyle>
          <a:p>
            <a:r>
              <a:rPr lang="en-US"/>
              <a:t>Click to edit Master title style</a:t>
            </a:r>
          </a:p>
        </p:txBody>
      </p:sp>
      <p:sp>
        <p:nvSpPr>
          <p:cNvPr id="6" name="Text Placeholder 3">
            <a:extLst>
              <a:ext uri="{FF2B5EF4-FFF2-40B4-BE49-F238E27FC236}">
                <a16:creationId xmlns:a16="http://schemas.microsoft.com/office/drawing/2014/main" id="{3829CBE7-3ED0-244E-8A8A-F1CDA1C5DCF9}"/>
              </a:ext>
            </a:extLst>
          </p:cNvPr>
          <p:cNvSpPr>
            <a:spLocks noGrp="1"/>
          </p:cNvSpPr>
          <p:nvPr>
            <p:ph type="body" sz="half" idx="2"/>
          </p:nvPr>
        </p:nvSpPr>
        <p:spPr>
          <a:xfrm>
            <a:off x="6096001" y="2397168"/>
            <a:ext cx="5717458" cy="3693916"/>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333588953"/>
      </p:ext>
    </p:extLst>
  </p:cSld>
  <p:clrMapOvr>
    <a:masterClrMapping/>
  </p:clrMapOvr>
  <p:transition spd="slow" advClick="0">
    <p:wip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27_Title Slide">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0" y="0"/>
            <a:ext cx="2438400" cy="4038600"/>
          </a:xfrm>
          <a:prstGeom prst="rect">
            <a:avLst/>
          </a:prstGeom>
          <a:effectLst/>
        </p:spPr>
        <p:txBody>
          <a:bodyPr/>
          <a:lstStyle/>
          <a:p>
            <a:endParaRPr lang="id-ID"/>
          </a:p>
        </p:txBody>
      </p:sp>
      <p:sp>
        <p:nvSpPr>
          <p:cNvPr id="12" name="Picture Placeholder 10"/>
          <p:cNvSpPr>
            <a:spLocks noGrp="1"/>
          </p:cNvSpPr>
          <p:nvPr>
            <p:ph type="pic" sz="quarter" idx="12"/>
          </p:nvPr>
        </p:nvSpPr>
        <p:spPr>
          <a:xfrm>
            <a:off x="4876800" y="0"/>
            <a:ext cx="2438400" cy="4038600"/>
          </a:xfrm>
          <a:prstGeom prst="rect">
            <a:avLst/>
          </a:prstGeom>
          <a:effectLst/>
        </p:spPr>
        <p:txBody>
          <a:bodyPr/>
          <a:lstStyle/>
          <a:p>
            <a:endParaRPr lang="id-ID"/>
          </a:p>
        </p:txBody>
      </p:sp>
      <p:sp>
        <p:nvSpPr>
          <p:cNvPr id="13" name="Picture Placeholder 10"/>
          <p:cNvSpPr>
            <a:spLocks noGrp="1"/>
          </p:cNvSpPr>
          <p:nvPr>
            <p:ph type="pic" sz="quarter" idx="13"/>
          </p:nvPr>
        </p:nvSpPr>
        <p:spPr>
          <a:xfrm>
            <a:off x="9753600" y="0"/>
            <a:ext cx="2438400" cy="4038600"/>
          </a:xfrm>
          <a:prstGeom prst="rect">
            <a:avLst/>
          </a:prstGeom>
          <a:effectLst/>
        </p:spPr>
        <p:txBody>
          <a:bodyPr/>
          <a:lstStyle/>
          <a:p>
            <a:endParaRPr lang="id-ID"/>
          </a:p>
        </p:txBody>
      </p:sp>
      <p:sp>
        <p:nvSpPr>
          <p:cNvPr id="14" name="Picture Placeholder 10"/>
          <p:cNvSpPr>
            <a:spLocks noGrp="1"/>
          </p:cNvSpPr>
          <p:nvPr>
            <p:ph type="pic" sz="quarter" idx="14"/>
          </p:nvPr>
        </p:nvSpPr>
        <p:spPr>
          <a:xfrm>
            <a:off x="7315200" y="374353"/>
            <a:ext cx="2438400" cy="40386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127000" dist="38100" dir="5400000" algn="t" rotWithShape="0">
              <a:schemeClr val="tx1">
                <a:lumMod val="85000"/>
                <a:lumOff val="15000"/>
                <a:alpha val="40000"/>
              </a:schemeClr>
            </a:outerShdw>
          </a:effectLst>
        </p:spPr>
        <p:txBody>
          <a:bodyPr/>
          <a:lstStyle/>
          <a:p>
            <a:endParaRPr lang="id-ID"/>
          </a:p>
        </p:txBody>
      </p:sp>
      <p:sp>
        <p:nvSpPr>
          <p:cNvPr id="15" name="Picture Placeholder 10"/>
          <p:cNvSpPr>
            <a:spLocks noGrp="1"/>
          </p:cNvSpPr>
          <p:nvPr>
            <p:ph type="pic" sz="quarter" idx="15"/>
          </p:nvPr>
        </p:nvSpPr>
        <p:spPr>
          <a:xfrm>
            <a:off x="2438400" y="374353"/>
            <a:ext cx="2438400" cy="4038600"/>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outerShdw blurRad="127000" dist="38100" dir="5400000" algn="t" rotWithShape="0">
              <a:schemeClr val="tx1">
                <a:lumMod val="85000"/>
                <a:lumOff val="15000"/>
                <a:alpha val="40000"/>
              </a:schemeClr>
            </a:outerShdw>
          </a:effectLst>
        </p:spPr>
        <p:txBody>
          <a:bodyPr/>
          <a:lstStyle/>
          <a:p>
            <a:endParaRPr lang="id-ID"/>
          </a:p>
        </p:txBody>
      </p:sp>
      <p:sp>
        <p:nvSpPr>
          <p:cNvPr id="7" name="Title 1">
            <a:extLst>
              <a:ext uri="{FF2B5EF4-FFF2-40B4-BE49-F238E27FC236}">
                <a16:creationId xmlns:a16="http://schemas.microsoft.com/office/drawing/2014/main" id="{4B8E3C1F-3BC7-D94F-8163-46D4F90E222E}"/>
              </a:ext>
            </a:extLst>
          </p:cNvPr>
          <p:cNvSpPr>
            <a:spLocks noGrp="1"/>
          </p:cNvSpPr>
          <p:nvPr>
            <p:ph type="title"/>
          </p:nvPr>
        </p:nvSpPr>
        <p:spPr>
          <a:xfrm>
            <a:off x="384407" y="4412954"/>
            <a:ext cx="11423185" cy="928262"/>
          </a:xfrm>
        </p:spPr>
        <p:txBody>
          <a:bodyPr anchor="b">
            <a:normAutofit/>
          </a:bodyPr>
          <a:lstStyle>
            <a:lvl1pPr algn="ctr">
              <a:defRPr sz="3600"/>
            </a:lvl1pPr>
          </a:lstStyle>
          <a:p>
            <a:r>
              <a:rPr lang="en-US"/>
              <a:t>Click to edit Master title style</a:t>
            </a:r>
          </a:p>
        </p:txBody>
      </p:sp>
      <p:sp>
        <p:nvSpPr>
          <p:cNvPr id="8" name="Text Placeholder 3">
            <a:extLst>
              <a:ext uri="{FF2B5EF4-FFF2-40B4-BE49-F238E27FC236}">
                <a16:creationId xmlns:a16="http://schemas.microsoft.com/office/drawing/2014/main" id="{66ED056B-8FC9-3245-99D0-11455E37ACE4}"/>
              </a:ext>
            </a:extLst>
          </p:cNvPr>
          <p:cNvSpPr>
            <a:spLocks noGrp="1"/>
          </p:cNvSpPr>
          <p:nvPr>
            <p:ph type="body" sz="half" idx="2"/>
          </p:nvPr>
        </p:nvSpPr>
        <p:spPr>
          <a:xfrm>
            <a:off x="384407" y="5341215"/>
            <a:ext cx="11423185" cy="978667"/>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413385532"/>
      </p:ext>
    </p:extLst>
  </p:cSld>
  <p:clrMapOvr>
    <a:masterClrMapping/>
  </p:clrMapOvr>
  <p:transition spd="slow" advClick="0">
    <p:wip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28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163372" y="1468475"/>
            <a:ext cx="10132749" cy="4082277"/>
          </a:xfrm>
          <a:custGeom>
            <a:avLst/>
            <a:gdLst/>
            <a:ahLst/>
            <a:cxnLst/>
            <a:rect l="l" t="t" r="r" b="b"/>
            <a:pathLst>
              <a:path w="10132749" h="4082277">
                <a:moveTo>
                  <a:pt x="4587404" y="2027044"/>
                </a:moveTo>
                <a:cubicBezTo>
                  <a:pt x="4527609" y="2064629"/>
                  <a:pt x="4477637" y="2103496"/>
                  <a:pt x="4437489" y="2143644"/>
                </a:cubicBezTo>
                <a:cubicBezTo>
                  <a:pt x="4397342" y="2183791"/>
                  <a:pt x="4364454" y="2224367"/>
                  <a:pt x="4338828" y="2265369"/>
                </a:cubicBezTo>
                <a:cubicBezTo>
                  <a:pt x="4313202" y="2306371"/>
                  <a:pt x="4294409" y="2348227"/>
                  <a:pt x="4282450" y="2390938"/>
                </a:cubicBezTo>
                <a:cubicBezTo>
                  <a:pt x="4270491" y="2433649"/>
                  <a:pt x="4264511" y="2477213"/>
                  <a:pt x="4264511" y="2521632"/>
                </a:cubicBezTo>
                <a:cubicBezTo>
                  <a:pt x="4264511" y="2595095"/>
                  <a:pt x="4278179" y="2662577"/>
                  <a:pt x="4305514" y="2724080"/>
                </a:cubicBezTo>
                <a:cubicBezTo>
                  <a:pt x="4332848" y="2785584"/>
                  <a:pt x="4372142" y="2838545"/>
                  <a:pt x="4423395" y="2882964"/>
                </a:cubicBezTo>
                <a:cubicBezTo>
                  <a:pt x="4474648" y="2927383"/>
                  <a:pt x="4538286" y="2961978"/>
                  <a:pt x="4614311" y="2986750"/>
                </a:cubicBezTo>
                <a:cubicBezTo>
                  <a:pt x="4690336" y="3011523"/>
                  <a:pt x="4777892" y="3023909"/>
                  <a:pt x="4876981" y="3023909"/>
                </a:cubicBezTo>
                <a:cubicBezTo>
                  <a:pt x="4928233" y="3023909"/>
                  <a:pt x="4979059" y="3019211"/>
                  <a:pt x="5029457" y="3009814"/>
                </a:cubicBezTo>
                <a:cubicBezTo>
                  <a:pt x="5079856" y="3000418"/>
                  <a:pt x="5129400" y="2987605"/>
                  <a:pt x="5178090" y="2971375"/>
                </a:cubicBezTo>
                <a:cubicBezTo>
                  <a:pt x="5226780" y="2955145"/>
                  <a:pt x="5272908" y="2935498"/>
                  <a:pt x="5316472" y="2912434"/>
                </a:cubicBezTo>
                <a:cubicBezTo>
                  <a:pt x="5360037" y="2889370"/>
                  <a:pt x="5400612" y="2864171"/>
                  <a:pt x="5438198" y="2836836"/>
                </a:cubicBezTo>
                <a:cubicBezTo>
                  <a:pt x="5361318" y="2775333"/>
                  <a:pt x="5284012" y="2709986"/>
                  <a:pt x="5206279" y="2640795"/>
                </a:cubicBezTo>
                <a:cubicBezTo>
                  <a:pt x="5128546" y="2571604"/>
                  <a:pt x="5052948" y="2501985"/>
                  <a:pt x="4979486" y="2431940"/>
                </a:cubicBezTo>
                <a:cubicBezTo>
                  <a:pt x="4906024" y="2361895"/>
                  <a:pt x="4835551" y="2292276"/>
                  <a:pt x="4768069" y="2223085"/>
                </a:cubicBezTo>
                <a:cubicBezTo>
                  <a:pt x="4700586" y="2153894"/>
                  <a:pt x="4640364" y="2088547"/>
                  <a:pt x="4587404" y="2027044"/>
                </a:cubicBezTo>
                <a:close/>
                <a:moveTo>
                  <a:pt x="8567895" y="799542"/>
                </a:moveTo>
                <a:lnTo>
                  <a:pt x="8098933" y="2208991"/>
                </a:lnTo>
                <a:lnTo>
                  <a:pt x="9039419" y="2208991"/>
                </a:lnTo>
                <a:lnTo>
                  <a:pt x="8570457" y="799542"/>
                </a:lnTo>
                <a:close/>
                <a:moveTo>
                  <a:pt x="1578582" y="661160"/>
                </a:moveTo>
                <a:cubicBezTo>
                  <a:pt x="1412865" y="661160"/>
                  <a:pt x="1274483" y="691911"/>
                  <a:pt x="1163435" y="753414"/>
                </a:cubicBezTo>
                <a:cubicBezTo>
                  <a:pt x="1052388" y="814918"/>
                  <a:pt x="962696" y="897776"/>
                  <a:pt x="894359" y="1001990"/>
                </a:cubicBezTo>
                <a:cubicBezTo>
                  <a:pt x="826022" y="1106204"/>
                  <a:pt x="777759" y="1227929"/>
                  <a:pt x="749570" y="1367165"/>
                </a:cubicBezTo>
                <a:cubicBezTo>
                  <a:pt x="721381" y="1506402"/>
                  <a:pt x="707287" y="1652899"/>
                  <a:pt x="707287" y="1806657"/>
                </a:cubicBezTo>
                <a:cubicBezTo>
                  <a:pt x="707287" y="1989459"/>
                  <a:pt x="720954" y="2153467"/>
                  <a:pt x="748289" y="2298683"/>
                </a:cubicBezTo>
                <a:cubicBezTo>
                  <a:pt x="775624" y="2443899"/>
                  <a:pt x="821751" y="2567760"/>
                  <a:pt x="886671" y="2670265"/>
                </a:cubicBezTo>
                <a:cubicBezTo>
                  <a:pt x="951591" y="2772770"/>
                  <a:pt x="1038721" y="2850931"/>
                  <a:pt x="1148059" y="2904746"/>
                </a:cubicBezTo>
                <a:cubicBezTo>
                  <a:pt x="1257399" y="2958562"/>
                  <a:pt x="1394927" y="2985469"/>
                  <a:pt x="1560644" y="2985469"/>
                </a:cubicBezTo>
                <a:cubicBezTo>
                  <a:pt x="1726361" y="2985469"/>
                  <a:pt x="1864743" y="2954717"/>
                  <a:pt x="1975790" y="2893214"/>
                </a:cubicBezTo>
                <a:cubicBezTo>
                  <a:pt x="2086838" y="2831711"/>
                  <a:pt x="2176530" y="2747998"/>
                  <a:pt x="2244867" y="2642076"/>
                </a:cubicBezTo>
                <a:cubicBezTo>
                  <a:pt x="2313204" y="2536154"/>
                  <a:pt x="2361467" y="2412293"/>
                  <a:pt x="2389656" y="2270494"/>
                </a:cubicBezTo>
                <a:cubicBezTo>
                  <a:pt x="2417845" y="2128695"/>
                  <a:pt x="2431940" y="1977500"/>
                  <a:pt x="2431940" y="1816908"/>
                </a:cubicBezTo>
                <a:cubicBezTo>
                  <a:pt x="2431940" y="1644357"/>
                  <a:pt x="2418272" y="1487182"/>
                  <a:pt x="2390937" y="1345383"/>
                </a:cubicBezTo>
                <a:cubicBezTo>
                  <a:pt x="2363603" y="1203584"/>
                  <a:pt x="2317048" y="1081859"/>
                  <a:pt x="2251274" y="980207"/>
                </a:cubicBezTo>
                <a:cubicBezTo>
                  <a:pt x="2185499" y="878556"/>
                  <a:pt x="2097943" y="799969"/>
                  <a:pt x="1988603" y="744445"/>
                </a:cubicBezTo>
                <a:cubicBezTo>
                  <a:pt x="1879265" y="688922"/>
                  <a:pt x="1742591" y="661160"/>
                  <a:pt x="1578582" y="661160"/>
                </a:cubicBezTo>
                <a:close/>
                <a:moveTo>
                  <a:pt x="4953860" y="499714"/>
                </a:moveTo>
                <a:cubicBezTo>
                  <a:pt x="4882106" y="499714"/>
                  <a:pt x="4821030" y="507829"/>
                  <a:pt x="4770631" y="524059"/>
                </a:cubicBezTo>
                <a:cubicBezTo>
                  <a:pt x="4720233" y="540289"/>
                  <a:pt x="4678804" y="563353"/>
                  <a:pt x="4646344" y="593250"/>
                </a:cubicBezTo>
                <a:cubicBezTo>
                  <a:pt x="4613884" y="623147"/>
                  <a:pt x="4589966" y="658170"/>
                  <a:pt x="4574590" y="698318"/>
                </a:cubicBezTo>
                <a:cubicBezTo>
                  <a:pt x="4559215" y="738466"/>
                  <a:pt x="4551526" y="781603"/>
                  <a:pt x="4551526" y="827731"/>
                </a:cubicBezTo>
                <a:cubicBezTo>
                  <a:pt x="4551526" y="863608"/>
                  <a:pt x="4557506" y="900766"/>
                  <a:pt x="4569465" y="939205"/>
                </a:cubicBezTo>
                <a:cubicBezTo>
                  <a:pt x="4581424" y="977645"/>
                  <a:pt x="4598081" y="1017793"/>
                  <a:pt x="4619436" y="1059649"/>
                </a:cubicBezTo>
                <a:cubicBezTo>
                  <a:pt x="4640792" y="1101506"/>
                  <a:pt x="4667699" y="1145925"/>
                  <a:pt x="4700159" y="1192906"/>
                </a:cubicBezTo>
                <a:cubicBezTo>
                  <a:pt x="4732619" y="1239888"/>
                  <a:pt x="4769350" y="1290713"/>
                  <a:pt x="4810352" y="1345383"/>
                </a:cubicBezTo>
                <a:cubicBezTo>
                  <a:pt x="4911149" y="1290713"/>
                  <a:pt x="4995289" y="1240315"/>
                  <a:pt x="5062772" y="1194187"/>
                </a:cubicBezTo>
                <a:cubicBezTo>
                  <a:pt x="5130254" y="1148060"/>
                  <a:pt x="5184497" y="1103214"/>
                  <a:pt x="5225499" y="1059649"/>
                </a:cubicBezTo>
                <a:cubicBezTo>
                  <a:pt x="5266501" y="1016084"/>
                  <a:pt x="5295544" y="972519"/>
                  <a:pt x="5312628" y="928955"/>
                </a:cubicBezTo>
                <a:cubicBezTo>
                  <a:pt x="5329713" y="885390"/>
                  <a:pt x="5338255" y="840544"/>
                  <a:pt x="5338255" y="794417"/>
                </a:cubicBezTo>
                <a:cubicBezTo>
                  <a:pt x="5338255" y="753414"/>
                  <a:pt x="5330567" y="714975"/>
                  <a:pt x="5315191" y="679098"/>
                </a:cubicBezTo>
                <a:cubicBezTo>
                  <a:pt x="5299815" y="643221"/>
                  <a:pt x="5275898" y="612043"/>
                  <a:pt x="5243437" y="585562"/>
                </a:cubicBezTo>
                <a:cubicBezTo>
                  <a:pt x="5210977" y="559081"/>
                  <a:pt x="5170830" y="538153"/>
                  <a:pt x="5122994" y="522777"/>
                </a:cubicBezTo>
                <a:cubicBezTo>
                  <a:pt x="5075157" y="507402"/>
                  <a:pt x="5018780" y="499714"/>
                  <a:pt x="4953860" y="499714"/>
                </a:cubicBezTo>
                <a:close/>
                <a:moveTo>
                  <a:pt x="8578145" y="151196"/>
                </a:moveTo>
                <a:cubicBezTo>
                  <a:pt x="8678942" y="151196"/>
                  <a:pt x="8759238" y="152477"/>
                  <a:pt x="8819033" y="155039"/>
                </a:cubicBezTo>
                <a:cubicBezTo>
                  <a:pt x="8878827" y="157602"/>
                  <a:pt x="8925382" y="163582"/>
                  <a:pt x="8958696" y="172978"/>
                </a:cubicBezTo>
                <a:cubicBezTo>
                  <a:pt x="8992011" y="182374"/>
                  <a:pt x="9015928" y="196469"/>
                  <a:pt x="9030450" y="215261"/>
                </a:cubicBezTo>
                <a:cubicBezTo>
                  <a:pt x="9044972" y="234054"/>
                  <a:pt x="9057358" y="259680"/>
                  <a:pt x="9067608" y="292140"/>
                </a:cubicBezTo>
                <a:lnTo>
                  <a:pt x="10092663" y="3231482"/>
                </a:lnTo>
                <a:cubicBezTo>
                  <a:pt x="10113164" y="3292985"/>
                  <a:pt x="10125977" y="3341675"/>
                  <a:pt x="10131102" y="3377552"/>
                </a:cubicBezTo>
                <a:cubicBezTo>
                  <a:pt x="10136227" y="3413429"/>
                  <a:pt x="10129394" y="3440337"/>
                  <a:pt x="10110601" y="3458275"/>
                </a:cubicBezTo>
                <a:cubicBezTo>
                  <a:pt x="10091808" y="3476214"/>
                  <a:pt x="10058494" y="3487318"/>
                  <a:pt x="10010658" y="3491589"/>
                </a:cubicBezTo>
                <a:cubicBezTo>
                  <a:pt x="9962823" y="3495861"/>
                  <a:pt x="9897048" y="3497996"/>
                  <a:pt x="9813335" y="3497996"/>
                </a:cubicBezTo>
                <a:cubicBezTo>
                  <a:pt x="9726206" y="3497996"/>
                  <a:pt x="9658296" y="3496715"/>
                  <a:pt x="9609606" y="3494152"/>
                </a:cubicBezTo>
                <a:cubicBezTo>
                  <a:pt x="9560916" y="3491589"/>
                  <a:pt x="9523758" y="3486464"/>
                  <a:pt x="9498131" y="3478776"/>
                </a:cubicBezTo>
                <a:cubicBezTo>
                  <a:pt x="9472505" y="3471088"/>
                  <a:pt x="9454567" y="3460411"/>
                  <a:pt x="9444316" y="3446743"/>
                </a:cubicBezTo>
                <a:cubicBezTo>
                  <a:pt x="9434066" y="3433076"/>
                  <a:pt x="9425523" y="3415138"/>
                  <a:pt x="9418690" y="3392928"/>
                </a:cubicBezTo>
                <a:lnTo>
                  <a:pt x="9195740" y="2726643"/>
                </a:lnTo>
                <a:lnTo>
                  <a:pt x="7950300" y="2726643"/>
                </a:lnTo>
                <a:lnTo>
                  <a:pt x="7740164" y="3374989"/>
                </a:lnTo>
                <a:cubicBezTo>
                  <a:pt x="7733330" y="3398908"/>
                  <a:pt x="7724361" y="3418982"/>
                  <a:pt x="7713256" y="3435211"/>
                </a:cubicBezTo>
                <a:cubicBezTo>
                  <a:pt x="7702152" y="3451442"/>
                  <a:pt x="7684213" y="3464254"/>
                  <a:pt x="7659441" y="3473651"/>
                </a:cubicBezTo>
                <a:cubicBezTo>
                  <a:pt x="7634668" y="3483047"/>
                  <a:pt x="7599646" y="3489454"/>
                  <a:pt x="7554373" y="3492871"/>
                </a:cubicBezTo>
                <a:cubicBezTo>
                  <a:pt x="7509100" y="3496288"/>
                  <a:pt x="7449732" y="3497996"/>
                  <a:pt x="7376270" y="3497996"/>
                </a:cubicBezTo>
                <a:cubicBezTo>
                  <a:pt x="7297682" y="3497996"/>
                  <a:pt x="7236179" y="3495433"/>
                  <a:pt x="7191760" y="3490308"/>
                </a:cubicBezTo>
                <a:cubicBezTo>
                  <a:pt x="7147341" y="3485183"/>
                  <a:pt x="7116590" y="3472797"/>
                  <a:pt x="7099505" y="3453150"/>
                </a:cubicBezTo>
                <a:cubicBezTo>
                  <a:pt x="7082421" y="3433503"/>
                  <a:pt x="7076442" y="3405741"/>
                  <a:pt x="7081567" y="3369864"/>
                </a:cubicBezTo>
                <a:cubicBezTo>
                  <a:pt x="7086692" y="3333987"/>
                  <a:pt x="7099505" y="3286152"/>
                  <a:pt x="7120006" y="3226357"/>
                </a:cubicBezTo>
                <a:lnTo>
                  <a:pt x="8142497" y="284453"/>
                </a:lnTo>
                <a:cubicBezTo>
                  <a:pt x="8152748" y="255409"/>
                  <a:pt x="8164707" y="231918"/>
                  <a:pt x="8178374" y="213980"/>
                </a:cubicBezTo>
                <a:cubicBezTo>
                  <a:pt x="8192042" y="196042"/>
                  <a:pt x="8213824" y="182374"/>
                  <a:pt x="8243721" y="172978"/>
                </a:cubicBezTo>
                <a:cubicBezTo>
                  <a:pt x="8273619" y="163582"/>
                  <a:pt x="8315048" y="157602"/>
                  <a:pt x="8368009" y="155039"/>
                </a:cubicBezTo>
                <a:cubicBezTo>
                  <a:pt x="8420970" y="152477"/>
                  <a:pt x="8491016" y="151196"/>
                  <a:pt x="8578145" y="151196"/>
                </a:cubicBezTo>
                <a:close/>
                <a:moveTo>
                  <a:pt x="1601646" y="107631"/>
                </a:moveTo>
                <a:cubicBezTo>
                  <a:pt x="1849367" y="107631"/>
                  <a:pt x="2068473" y="140945"/>
                  <a:pt x="2258962" y="207573"/>
                </a:cubicBezTo>
                <a:cubicBezTo>
                  <a:pt x="2449451" y="274202"/>
                  <a:pt x="2610043" y="376280"/>
                  <a:pt x="2740737" y="513808"/>
                </a:cubicBezTo>
                <a:cubicBezTo>
                  <a:pt x="2871431" y="651336"/>
                  <a:pt x="2970520" y="825168"/>
                  <a:pt x="3038003" y="1035304"/>
                </a:cubicBezTo>
                <a:cubicBezTo>
                  <a:pt x="3105485" y="1245440"/>
                  <a:pt x="3139227" y="1494016"/>
                  <a:pt x="3139227" y="1781031"/>
                </a:cubicBezTo>
                <a:cubicBezTo>
                  <a:pt x="3139227" y="1929664"/>
                  <a:pt x="3129403" y="2069327"/>
                  <a:pt x="3109756" y="2200022"/>
                </a:cubicBezTo>
                <a:cubicBezTo>
                  <a:pt x="3090110" y="2330716"/>
                  <a:pt x="3061493" y="2451587"/>
                  <a:pt x="3023908" y="2562634"/>
                </a:cubicBezTo>
                <a:cubicBezTo>
                  <a:pt x="2986323" y="2673682"/>
                  <a:pt x="2940196" y="2775333"/>
                  <a:pt x="2885526" y="2867588"/>
                </a:cubicBezTo>
                <a:cubicBezTo>
                  <a:pt x="2830857" y="2959843"/>
                  <a:pt x="2768499" y="3040993"/>
                  <a:pt x="2698453" y="3111038"/>
                </a:cubicBezTo>
                <a:cubicBezTo>
                  <a:pt x="2804376" y="3203293"/>
                  <a:pt x="2898339" y="3273338"/>
                  <a:pt x="2980343" y="3321174"/>
                </a:cubicBezTo>
                <a:cubicBezTo>
                  <a:pt x="3062347" y="3369010"/>
                  <a:pt x="3131112" y="3404887"/>
                  <a:pt x="3186635" y="3428805"/>
                </a:cubicBezTo>
                <a:cubicBezTo>
                  <a:pt x="3242159" y="3452723"/>
                  <a:pt x="3286578" y="3470234"/>
                  <a:pt x="3319892" y="3481339"/>
                </a:cubicBezTo>
                <a:cubicBezTo>
                  <a:pt x="3353207" y="3492444"/>
                  <a:pt x="3379260" y="3506965"/>
                  <a:pt x="3398053" y="3524904"/>
                </a:cubicBezTo>
                <a:cubicBezTo>
                  <a:pt x="3416845" y="3542842"/>
                  <a:pt x="3430513" y="3573594"/>
                  <a:pt x="3439055" y="3617158"/>
                </a:cubicBezTo>
                <a:cubicBezTo>
                  <a:pt x="3447597" y="3660723"/>
                  <a:pt x="3451868" y="3720945"/>
                  <a:pt x="3451868" y="3797824"/>
                </a:cubicBezTo>
                <a:cubicBezTo>
                  <a:pt x="3451868" y="3859327"/>
                  <a:pt x="3448878" y="3908872"/>
                  <a:pt x="3442899" y="3946457"/>
                </a:cubicBezTo>
                <a:cubicBezTo>
                  <a:pt x="3436919" y="3984042"/>
                  <a:pt x="3428804" y="4013085"/>
                  <a:pt x="3418554" y="4033587"/>
                </a:cubicBezTo>
                <a:cubicBezTo>
                  <a:pt x="3408303" y="4054088"/>
                  <a:pt x="3397198" y="4067328"/>
                  <a:pt x="3385240" y="4073307"/>
                </a:cubicBezTo>
                <a:cubicBezTo>
                  <a:pt x="3373281" y="4079287"/>
                  <a:pt x="3360467" y="4082277"/>
                  <a:pt x="3346800" y="4082277"/>
                </a:cubicBezTo>
                <a:cubicBezTo>
                  <a:pt x="3290422" y="4082277"/>
                  <a:pt x="3216533" y="4066901"/>
                  <a:pt x="3125132" y="4036149"/>
                </a:cubicBezTo>
                <a:cubicBezTo>
                  <a:pt x="3033732" y="4005398"/>
                  <a:pt x="2935070" y="3961405"/>
                  <a:pt x="2829148" y="3904173"/>
                </a:cubicBezTo>
                <a:cubicBezTo>
                  <a:pt x="2723225" y="3846942"/>
                  <a:pt x="2615168" y="3776896"/>
                  <a:pt x="2504975" y="3694037"/>
                </a:cubicBezTo>
                <a:cubicBezTo>
                  <a:pt x="2394781" y="3611179"/>
                  <a:pt x="2292703" y="3515934"/>
                  <a:pt x="2198740" y="3408304"/>
                </a:cubicBezTo>
                <a:cubicBezTo>
                  <a:pt x="2120152" y="3444181"/>
                  <a:pt x="2024908" y="3475360"/>
                  <a:pt x="1913006" y="3501840"/>
                </a:cubicBezTo>
                <a:cubicBezTo>
                  <a:pt x="1801104" y="3528321"/>
                  <a:pt x="1676816" y="3541561"/>
                  <a:pt x="1540143" y="3541561"/>
                </a:cubicBezTo>
                <a:cubicBezTo>
                  <a:pt x="1282171" y="3541561"/>
                  <a:pt x="1057086" y="3508674"/>
                  <a:pt x="864889" y="3442899"/>
                </a:cubicBezTo>
                <a:cubicBezTo>
                  <a:pt x="672691" y="3377125"/>
                  <a:pt x="512526" y="3275047"/>
                  <a:pt x="384395" y="3136665"/>
                </a:cubicBezTo>
                <a:cubicBezTo>
                  <a:pt x="256263" y="2998282"/>
                  <a:pt x="160164" y="2821888"/>
                  <a:pt x="96098" y="2607480"/>
                </a:cubicBezTo>
                <a:cubicBezTo>
                  <a:pt x="32032" y="2393073"/>
                  <a:pt x="0" y="2138091"/>
                  <a:pt x="0" y="1842534"/>
                </a:cubicBezTo>
                <a:cubicBezTo>
                  <a:pt x="0" y="1574312"/>
                  <a:pt x="34168" y="1332997"/>
                  <a:pt x="102505" y="1118590"/>
                </a:cubicBezTo>
                <a:cubicBezTo>
                  <a:pt x="170842" y="904183"/>
                  <a:pt x="272493" y="722236"/>
                  <a:pt x="407458" y="572749"/>
                </a:cubicBezTo>
                <a:cubicBezTo>
                  <a:pt x="542424" y="423262"/>
                  <a:pt x="709422" y="308371"/>
                  <a:pt x="908453" y="228074"/>
                </a:cubicBezTo>
                <a:cubicBezTo>
                  <a:pt x="1107485" y="147778"/>
                  <a:pt x="1338549" y="107631"/>
                  <a:pt x="1601646" y="107631"/>
                </a:cubicBezTo>
                <a:close/>
                <a:moveTo>
                  <a:pt x="4987174" y="0"/>
                </a:moveTo>
                <a:cubicBezTo>
                  <a:pt x="5166558" y="0"/>
                  <a:pt x="5321170" y="17084"/>
                  <a:pt x="5451011" y="51253"/>
                </a:cubicBezTo>
                <a:cubicBezTo>
                  <a:pt x="5580851" y="85421"/>
                  <a:pt x="5687627" y="133684"/>
                  <a:pt x="5771340" y="196042"/>
                </a:cubicBezTo>
                <a:cubicBezTo>
                  <a:pt x="5855053" y="258399"/>
                  <a:pt x="5917410" y="335278"/>
                  <a:pt x="5958412" y="426679"/>
                </a:cubicBezTo>
                <a:cubicBezTo>
                  <a:pt x="5999414" y="518079"/>
                  <a:pt x="6019916" y="621012"/>
                  <a:pt x="6019916" y="735476"/>
                </a:cubicBezTo>
                <a:cubicBezTo>
                  <a:pt x="6019916" y="837981"/>
                  <a:pt x="6002404" y="932799"/>
                  <a:pt x="5967381" y="1019928"/>
                </a:cubicBezTo>
                <a:cubicBezTo>
                  <a:pt x="5932359" y="1107058"/>
                  <a:pt x="5879398" y="1189916"/>
                  <a:pt x="5808498" y="1268504"/>
                </a:cubicBezTo>
                <a:cubicBezTo>
                  <a:pt x="5737598" y="1347091"/>
                  <a:pt x="5649188" y="1422689"/>
                  <a:pt x="5543266" y="1495297"/>
                </a:cubicBezTo>
                <a:cubicBezTo>
                  <a:pt x="5437344" y="1567905"/>
                  <a:pt x="5313482" y="1640940"/>
                  <a:pt x="5171684" y="1714402"/>
                </a:cubicBezTo>
                <a:cubicBezTo>
                  <a:pt x="5217811" y="1767364"/>
                  <a:pt x="5269491" y="1823315"/>
                  <a:pt x="5326723" y="1882255"/>
                </a:cubicBezTo>
                <a:cubicBezTo>
                  <a:pt x="5383955" y="1941196"/>
                  <a:pt x="5442895" y="2000136"/>
                  <a:pt x="5503545" y="2059077"/>
                </a:cubicBezTo>
                <a:cubicBezTo>
                  <a:pt x="5564194" y="2118017"/>
                  <a:pt x="5625270" y="2176531"/>
                  <a:pt x="5686773" y="2234617"/>
                </a:cubicBezTo>
                <a:cubicBezTo>
                  <a:pt x="5748276" y="2292704"/>
                  <a:pt x="5808071" y="2346519"/>
                  <a:pt x="5866157" y="2396063"/>
                </a:cubicBezTo>
                <a:cubicBezTo>
                  <a:pt x="5888367" y="2361895"/>
                  <a:pt x="5908441" y="2322601"/>
                  <a:pt x="5926379" y="2278182"/>
                </a:cubicBezTo>
                <a:cubicBezTo>
                  <a:pt x="5944318" y="2233763"/>
                  <a:pt x="5959694" y="2186781"/>
                  <a:pt x="5972507" y="2137237"/>
                </a:cubicBezTo>
                <a:cubicBezTo>
                  <a:pt x="5985320" y="2087693"/>
                  <a:pt x="5995570" y="2037294"/>
                  <a:pt x="6003258" y="1986042"/>
                </a:cubicBezTo>
                <a:cubicBezTo>
                  <a:pt x="6010946" y="1934789"/>
                  <a:pt x="6014790" y="1884391"/>
                  <a:pt x="6014790" y="1834846"/>
                </a:cubicBezTo>
                <a:lnTo>
                  <a:pt x="6014790" y="1755405"/>
                </a:lnTo>
                <a:cubicBezTo>
                  <a:pt x="6014790" y="1736612"/>
                  <a:pt x="6018207" y="1720382"/>
                  <a:pt x="6025041" y="1706714"/>
                </a:cubicBezTo>
                <a:cubicBezTo>
                  <a:pt x="6031874" y="1693047"/>
                  <a:pt x="6045969" y="1681942"/>
                  <a:pt x="6067324" y="1673400"/>
                </a:cubicBezTo>
                <a:cubicBezTo>
                  <a:pt x="6088679" y="1664858"/>
                  <a:pt x="6119431" y="1658451"/>
                  <a:pt x="6159579" y="1654180"/>
                </a:cubicBezTo>
                <a:cubicBezTo>
                  <a:pt x="6199727" y="1649909"/>
                  <a:pt x="6251407" y="1647774"/>
                  <a:pt x="6314618" y="1647774"/>
                </a:cubicBezTo>
                <a:cubicBezTo>
                  <a:pt x="6374413" y="1647774"/>
                  <a:pt x="6423957" y="1649055"/>
                  <a:pt x="6463251" y="1651618"/>
                </a:cubicBezTo>
                <a:cubicBezTo>
                  <a:pt x="6502545" y="1654180"/>
                  <a:pt x="6533724" y="1659733"/>
                  <a:pt x="6556787" y="1668275"/>
                </a:cubicBezTo>
                <a:cubicBezTo>
                  <a:pt x="6579851" y="1676817"/>
                  <a:pt x="6596081" y="1688349"/>
                  <a:pt x="6605477" y="1702870"/>
                </a:cubicBezTo>
                <a:cubicBezTo>
                  <a:pt x="6614873" y="1717392"/>
                  <a:pt x="6619572" y="1735758"/>
                  <a:pt x="6619572" y="1757967"/>
                </a:cubicBezTo>
                <a:lnTo>
                  <a:pt x="6619572" y="1839971"/>
                </a:lnTo>
                <a:cubicBezTo>
                  <a:pt x="6619572" y="1921976"/>
                  <a:pt x="6613592" y="2004834"/>
                  <a:pt x="6601633" y="2088547"/>
                </a:cubicBezTo>
                <a:cubicBezTo>
                  <a:pt x="6589674" y="2172260"/>
                  <a:pt x="6572163" y="2253837"/>
                  <a:pt x="6549099" y="2333279"/>
                </a:cubicBezTo>
                <a:cubicBezTo>
                  <a:pt x="6526036" y="2412720"/>
                  <a:pt x="6497419" y="2488745"/>
                  <a:pt x="6463251" y="2561353"/>
                </a:cubicBezTo>
                <a:cubicBezTo>
                  <a:pt x="6429082" y="2633961"/>
                  <a:pt x="6391497" y="2701871"/>
                  <a:pt x="6350495" y="2765083"/>
                </a:cubicBezTo>
                <a:cubicBezTo>
                  <a:pt x="6410290" y="2811210"/>
                  <a:pt x="6461970" y="2849649"/>
                  <a:pt x="6505535" y="2880401"/>
                </a:cubicBezTo>
                <a:cubicBezTo>
                  <a:pt x="6549099" y="2911153"/>
                  <a:pt x="6586258" y="2935498"/>
                  <a:pt x="6617009" y="2953436"/>
                </a:cubicBezTo>
                <a:cubicBezTo>
                  <a:pt x="6647761" y="2971375"/>
                  <a:pt x="6673387" y="2983761"/>
                  <a:pt x="6693888" y="2990594"/>
                </a:cubicBezTo>
                <a:cubicBezTo>
                  <a:pt x="6714389" y="2997428"/>
                  <a:pt x="6731473" y="3000845"/>
                  <a:pt x="6745141" y="3000845"/>
                </a:cubicBezTo>
                <a:cubicBezTo>
                  <a:pt x="6763933" y="3000845"/>
                  <a:pt x="6781445" y="3000845"/>
                  <a:pt x="6797675" y="3000845"/>
                </a:cubicBezTo>
                <a:cubicBezTo>
                  <a:pt x="6813905" y="3000845"/>
                  <a:pt x="6827145" y="3006824"/>
                  <a:pt x="6837396" y="3018783"/>
                </a:cubicBezTo>
                <a:cubicBezTo>
                  <a:pt x="6847646" y="3030742"/>
                  <a:pt x="6855334" y="3052098"/>
                  <a:pt x="6860460" y="3082849"/>
                </a:cubicBezTo>
                <a:cubicBezTo>
                  <a:pt x="6865585" y="3113601"/>
                  <a:pt x="6868147" y="3158874"/>
                  <a:pt x="6868147" y="3218669"/>
                </a:cubicBezTo>
                <a:cubicBezTo>
                  <a:pt x="6868147" y="3281881"/>
                  <a:pt x="6866866" y="3331425"/>
                  <a:pt x="6864303" y="3367302"/>
                </a:cubicBezTo>
                <a:cubicBezTo>
                  <a:pt x="6861741" y="3403178"/>
                  <a:pt x="6857470" y="3429659"/>
                  <a:pt x="6851490" y="3446743"/>
                </a:cubicBezTo>
                <a:cubicBezTo>
                  <a:pt x="6845510" y="3463828"/>
                  <a:pt x="6835260" y="3477922"/>
                  <a:pt x="6820739" y="3489027"/>
                </a:cubicBezTo>
                <a:cubicBezTo>
                  <a:pt x="6806217" y="3500132"/>
                  <a:pt x="6781872" y="3510382"/>
                  <a:pt x="6747704" y="3519778"/>
                </a:cubicBezTo>
                <a:cubicBezTo>
                  <a:pt x="6713535" y="3529175"/>
                  <a:pt x="6672533" y="3533873"/>
                  <a:pt x="6624697" y="3533873"/>
                </a:cubicBezTo>
                <a:cubicBezTo>
                  <a:pt x="6587112" y="3533873"/>
                  <a:pt x="6548245" y="3529175"/>
                  <a:pt x="6508097" y="3519778"/>
                </a:cubicBezTo>
                <a:cubicBezTo>
                  <a:pt x="6467949" y="3510382"/>
                  <a:pt x="6421394" y="3492444"/>
                  <a:pt x="6368434" y="3465963"/>
                </a:cubicBezTo>
                <a:cubicBezTo>
                  <a:pt x="6315472" y="3439483"/>
                  <a:pt x="6253969" y="3404460"/>
                  <a:pt x="6183924" y="3360895"/>
                </a:cubicBezTo>
                <a:cubicBezTo>
                  <a:pt x="6113878" y="3317330"/>
                  <a:pt x="6032729" y="3261380"/>
                  <a:pt x="5940474" y="3193042"/>
                </a:cubicBezTo>
                <a:cubicBezTo>
                  <a:pt x="5860178" y="3247712"/>
                  <a:pt x="5777319" y="3296829"/>
                  <a:pt x="5691898" y="3340394"/>
                </a:cubicBezTo>
                <a:cubicBezTo>
                  <a:pt x="5606477" y="3383959"/>
                  <a:pt x="5517212" y="3420263"/>
                  <a:pt x="5424103" y="3449306"/>
                </a:cubicBezTo>
                <a:cubicBezTo>
                  <a:pt x="5330994" y="3478349"/>
                  <a:pt x="5234895" y="3500559"/>
                  <a:pt x="5135807" y="3515934"/>
                </a:cubicBezTo>
                <a:cubicBezTo>
                  <a:pt x="5036718" y="3531310"/>
                  <a:pt x="4930796" y="3538998"/>
                  <a:pt x="4818040" y="3538998"/>
                </a:cubicBezTo>
                <a:cubicBezTo>
                  <a:pt x="4706993" y="3538998"/>
                  <a:pt x="4598508" y="3530456"/>
                  <a:pt x="4492586" y="3513372"/>
                </a:cubicBezTo>
                <a:cubicBezTo>
                  <a:pt x="4386664" y="3496288"/>
                  <a:pt x="4287148" y="3470234"/>
                  <a:pt x="4194039" y="3435211"/>
                </a:cubicBezTo>
                <a:cubicBezTo>
                  <a:pt x="4100930" y="3400189"/>
                  <a:pt x="4015936" y="3356197"/>
                  <a:pt x="3939057" y="3303236"/>
                </a:cubicBezTo>
                <a:cubicBezTo>
                  <a:pt x="3862178" y="3250275"/>
                  <a:pt x="3796403" y="3187490"/>
                  <a:pt x="3741734" y="3114882"/>
                </a:cubicBezTo>
                <a:cubicBezTo>
                  <a:pt x="3687064" y="3042274"/>
                  <a:pt x="3644354" y="2959416"/>
                  <a:pt x="3613602" y="2866307"/>
                </a:cubicBezTo>
                <a:cubicBezTo>
                  <a:pt x="3582851" y="2773198"/>
                  <a:pt x="3567475" y="2670265"/>
                  <a:pt x="3567475" y="2557509"/>
                </a:cubicBezTo>
                <a:cubicBezTo>
                  <a:pt x="3567475" y="2461838"/>
                  <a:pt x="3581569" y="2371718"/>
                  <a:pt x="3609758" y="2287151"/>
                </a:cubicBezTo>
                <a:cubicBezTo>
                  <a:pt x="3637947" y="2202584"/>
                  <a:pt x="3680231" y="2122716"/>
                  <a:pt x="3736609" y="2047545"/>
                </a:cubicBezTo>
                <a:cubicBezTo>
                  <a:pt x="3792987" y="1972374"/>
                  <a:pt x="3862605" y="1900621"/>
                  <a:pt x="3945463" y="1832284"/>
                </a:cubicBezTo>
                <a:cubicBezTo>
                  <a:pt x="4028322" y="1763947"/>
                  <a:pt x="4124421" y="1697318"/>
                  <a:pt x="4233760" y="1632398"/>
                </a:cubicBezTo>
                <a:cubicBezTo>
                  <a:pt x="4172256" y="1553810"/>
                  <a:pt x="4118868" y="1479921"/>
                  <a:pt x="4073595" y="1410730"/>
                </a:cubicBezTo>
                <a:cubicBezTo>
                  <a:pt x="4028322" y="1341539"/>
                  <a:pt x="3990736" y="1275338"/>
                  <a:pt x="3960839" y="1212126"/>
                </a:cubicBezTo>
                <a:cubicBezTo>
                  <a:pt x="3930942" y="1148914"/>
                  <a:pt x="3908732" y="1088692"/>
                  <a:pt x="3894211" y="1031460"/>
                </a:cubicBezTo>
                <a:cubicBezTo>
                  <a:pt x="3879689" y="974228"/>
                  <a:pt x="3872428" y="917423"/>
                  <a:pt x="3872428" y="861045"/>
                </a:cubicBezTo>
                <a:cubicBezTo>
                  <a:pt x="3872428" y="741456"/>
                  <a:pt x="3893783" y="629127"/>
                  <a:pt x="3936494" y="524059"/>
                </a:cubicBezTo>
                <a:cubicBezTo>
                  <a:pt x="3979205" y="418991"/>
                  <a:pt x="4045833" y="328017"/>
                  <a:pt x="4136380" y="251138"/>
                </a:cubicBezTo>
                <a:cubicBezTo>
                  <a:pt x="4226926" y="174259"/>
                  <a:pt x="4342245" y="113183"/>
                  <a:pt x="4482336" y="67910"/>
                </a:cubicBezTo>
                <a:cubicBezTo>
                  <a:pt x="4622426" y="22637"/>
                  <a:pt x="4790705" y="0"/>
                  <a:pt x="498717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spPr>
        <p:txBody>
          <a:bodyPr wrap="square">
            <a:noAutofit/>
          </a:bodyPr>
          <a:lstStyle/>
          <a:p>
            <a:endParaRPr lang="en-US"/>
          </a:p>
        </p:txBody>
      </p:sp>
    </p:spTree>
    <p:extLst>
      <p:ext uri="{BB962C8B-B14F-4D97-AF65-F5344CB8AC3E}">
        <p14:creationId xmlns:p14="http://schemas.microsoft.com/office/powerpoint/2010/main" val="2607983388"/>
      </p:ext>
    </p:extLst>
  </p:cSld>
  <p:clrMapOvr>
    <a:masterClrMapping/>
  </p:clrMapOvr>
  <p:transition spd="slow" advClick="0">
    <p:wip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2109024"/>
            <a:ext cx="2436813" cy="2286000"/>
          </a:xfrm>
          <a:prstGeom prst="rect">
            <a:avLst/>
          </a:prstGeom>
        </p:spPr>
        <p:txBody>
          <a:bodyPr/>
          <a:lstStyle/>
          <a:p>
            <a:endParaRPr lang="id-ID"/>
          </a:p>
        </p:txBody>
      </p:sp>
      <p:sp>
        <p:nvSpPr>
          <p:cNvPr id="9" name="Picture Placeholder 6"/>
          <p:cNvSpPr>
            <a:spLocks noGrp="1"/>
          </p:cNvSpPr>
          <p:nvPr>
            <p:ph type="pic" sz="quarter" idx="12"/>
          </p:nvPr>
        </p:nvSpPr>
        <p:spPr>
          <a:xfrm>
            <a:off x="9757390" y="2109024"/>
            <a:ext cx="2436813" cy="2286000"/>
          </a:xfrm>
          <a:prstGeom prst="rect">
            <a:avLst/>
          </a:prstGeom>
        </p:spPr>
        <p:txBody>
          <a:bodyPr/>
          <a:lstStyle/>
          <a:p>
            <a:endParaRPr lang="id-ID"/>
          </a:p>
        </p:txBody>
      </p:sp>
      <p:sp>
        <p:nvSpPr>
          <p:cNvPr id="6" name="Title 1">
            <a:extLst>
              <a:ext uri="{FF2B5EF4-FFF2-40B4-BE49-F238E27FC236}">
                <a16:creationId xmlns:a16="http://schemas.microsoft.com/office/drawing/2014/main" id="{74EDD198-94AB-404B-9680-0B6CB35C6CDC}"/>
              </a:ext>
            </a:extLst>
          </p:cNvPr>
          <p:cNvSpPr>
            <a:spLocks noGrp="1"/>
          </p:cNvSpPr>
          <p:nvPr>
            <p:ph type="title"/>
          </p:nvPr>
        </p:nvSpPr>
        <p:spPr>
          <a:xfrm>
            <a:off x="619431" y="568409"/>
            <a:ext cx="11090787" cy="1210964"/>
          </a:xfrm>
        </p:spPr>
        <p:txBody>
          <a:bodyPr anchor="b">
            <a:normAutofit/>
          </a:bodyPr>
          <a:lstStyle>
            <a:lvl1pPr algn="l">
              <a:defRPr sz="3600"/>
            </a:lvl1pPr>
          </a:lstStyle>
          <a:p>
            <a:r>
              <a:rPr lang="en-US"/>
              <a:t>Click to edit Master title style</a:t>
            </a:r>
          </a:p>
        </p:txBody>
      </p:sp>
      <p:sp>
        <p:nvSpPr>
          <p:cNvPr id="11" name="Text Placeholder 3">
            <a:extLst>
              <a:ext uri="{FF2B5EF4-FFF2-40B4-BE49-F238E27FC236}">
                <a16:creationId xmlns:a16="http://schemas.microsoft.com/office/drawing/2014/main" id="{1C03D7B9-81AD-7E47-B30F-0D4552EE64E7}"/>
              </a:ext>
            </a:extLst>
          </p:cNvPr>
          <p:cNvSpPr>
            <a:spLocks noGrp="1"/>
          </p:cNvSpPr>
          <p:nvPr>
            <p:ph type="body" sz="half" idx="2"/>
          </p:nvPr>
        </p:nvSpPr>
        <p:spPr>
          <a:xfrm>
            <a:off x="619431" y="4732639"/>
            <a:ext cx="9984659" cy="1746288"/>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25C2833E-C839-9B42-AB33-5607E50D2208}"/>
              </a:ext>
            </a:extLst>
          </p:cNvPr>
          <p:cNvSpPr>
            <a:spLocks noGrp="1"/>
          </p:cNvSpPr>
          <p:nvPr>
            <p:ph type="pic" sz="quarter" idx="14"/>
          </p:nvPr>
        </p:nvSpPr>
        <p:spPr>
          <a:xfrm>
            <a:off x="2436813" y="2109024"/>
            <a:ext cx="7320577" cy="2286000"/>
          </a:xfrm>
        </p:spPr>
        <p:txBody>
          <a:bodyPr/>
          <a:lstStyle/>
          <a:p>
            <a:endParaRPr lang="en-US"/>
          </a:p>
        </p:txBody>
      </p:sp>
    </p:spTree>
    <p:extLst>
      <p:ext uri="{BB962C8B-B14F-4D97-AF65-F5344CB8AC3E}">
        <p14:creationId xmlns:p14="http://schemas.microsoft.com/office/powerpoint/2010/main" val="3422826866"/>
      </p:ext>
    </p:extLst>
  </p:cSld>
  <p:clrMapOvr>
    <a:masterClrMapping/>
  </p:clrMapOvr>
  <p:transition spd="slow" advClick="0">
    <p:wip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BF4AEDA-C05D-48A2-86EC-FBAC3A6A7B36}"/>
              </a:ext>
            </a:extLst>
          </p:cNvPr>
          <p:cNvSpPr>
            <a:spLocks noGrp="1"/>
          </p:cNvSpPr>
          <p:nvPr>
            <p:ph type="ftr" sz="quarter" idx="11"/>
          </p:nvPr>
        </p:nvSpPr>
        <p:spPr>
          <a:xfrm>
            <a:off x="818322" y="6356349"/>
            <a:ext cx="7150768" cy="365125"/>
          </a:xfrm>
        </p:spPr>
        <p:txBody>
          <a:bodyPr/>
          <a:lstStyle/>
          <a:p>
            <a:r>
              <a:rPr lang="en-US"/>
              <a:t>Slide courtesy of i4cp, the Institute for Corporate Productivity</a:t>
            </a:r>
          </a:p>
        </p:txBody>
      </p:sp>
      <p:sp>
        <p:nvSpPr>
          <p:cNvPr id="4" name="Slide Number Placeholder 3">
            <a:extLst>
              <a:ext uri="{FF2B5EF4-FFF2-40B4-BE49-F238E27FC236}">
                <a16:creationId xmlns:a16="http://schemas.microsoft.com/office/drawing/2014/main" id="{8A56E682-3151-426F-9C87-28EAC683E86E}"/>
              </a:ext>
            </a:extLst>
          </p:cNvPr>
          <p:cNvSpPr>
            <a:spLocks noGrp="1"/>
          </p:cNvSpPr>
          <p:nvPr>
            <p:ph type="sldNum" sz="quarter" idx="12"/>
          </p:nvPr>
        </p:nvSpPr>
        <p:spPr/>
        <p:txBody>
          <a:bodyPr/>
          <a:lstStyle/>
          <a:p>
            <a:fld id="{229D27A5-AAF8-484F-B0C1-5B1B4F323FA5}" type="slidenum">
              <a:rPr lang="en-US" smtClean="0"/>
              <a:t>‹#›</a:t>
            </a:fld>
            <a:endParaRPr lang="en-US"/>
          </a:p>
        </p:txBody>
      </p:sp>
    </p:spTree>
    <p:extLst>
      <p:ext uri="{BB962C8B-B14F-4D97-AF65-F5344CB8AC3E}">
        <p14:creationId xmlns:p14="http://schemas.microsoft.com/office/powerpoint/2010/main" val="367772772"/>
      </p:ext>
    </p:extLst>
  </p:cSld>
  <p:clrMapOvr>
    <a:masterClrMapping/>
  </p:clrMapOvr>
  <p:transition spd="slow" advClick="0">
    <p:wip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1"/>
            <a:ext cx="6076949" cy="6858001"/>
          </a:xfrm>
          <a:custGeom>
            <a:avLst/>
            <a:gdLst>
              <a:gd name="connsiteX0" fmla="*/ 0 w 6076949"/>
              <a:gd name="connsiteY0" fmla="*/ 0 h 6858001"/>
              <a:gd name="connsiteX1" fmla="*/ 6076949 w 6076949"/>
              <a:gd name="connsiteY1" fmla="*/ 0 h 6858001"/>
              <a:gd name="connsiteX2" fmla="*/ 6076949 w 6076949"/>
              <a:gd name="connsiteY2" fmla="*/ 6858001 h 6858001"/>
              <a:gd name="connsiteX3" fmla="*/ 0 w 6076949"/>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076949" h="6858001">
                <a:moveTo>
                  <a:pt x="0" y="0"/>
                </a:moveTo>
                <a:lnTo>
                  <a:pt x="6076949" y="0"/>
                </a:lnTo>
                <a:lnTo>
                  <a:pt x="6076949" y="6858001"/>
                </a:lnTo>
                <a:lnTo>
                  <a:pt x="0" y="6858001"/>
                </a:lnTo>
                <a:close/>
              </a:path>
            </a:pathLst>
          </a:custGeom>
        </p:spPr>
        <p:txBody>
          <a:bodyPr wrap="square">
            <a:noAutofit/>
          </a:bodyPr>
          <a:lstStyle/>
          <a:p>
            <a:endParaRPr lang="en-US"/>
          </a:p>
        </p:txBody>
      </p:sp>
    </p:spTree>
    <p:extLst>
      <p:ext uri="{BB962C8B-B14F-4D97-AF65-F5344CB8AC3E}">
        <p14:creationId xmlns:p14="http://schemas.microsoft.com/office/powerpoint/2010/main" val="1360477407"/>
      </p:ext>
    </p:extLst>
  </p:cSld>
  <p:clrMapOvr>
    <a:masterClrMapping/>
  </p:clrMapOvr>
  <p:transition spd="slow" advClick="0">
    <p:wip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9429750" cy="6858000"/>
          </a:xfrm>
          <a:custGeom>
            <a:avLst/>
            <a:gdLst>
              <a:gd name="connsiteX0" fmla="*/ 0 w 8705850"/>
              <a:gd name="connsiteY0" fmla="*/ 0 h 6858000"/>
              <a:gd name="connsiteX1" fmla="*/ 8705850 w 8705850"/>
              <a:gd name="connsiteY1" fmla="*/ 0 h 6858000"/>
              <a:gd name="connsiteX2" fmla="*/ 87058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0" y="0"/>
                </a:moveTo>
                <a:lnTo>
                  <a:pt x="8705850" y="0"/>
                </a:lnTo>
                <a:lnTo>
                  <a:pt x="8705850"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1425268502"/>
      </p:ext>
    </p:extLst>
  </p:cSld>
  <p:clrMapOvr>
    <a:masterClrMapping/>
  </p:clrMapOvr>
  <p:transition spd="slow" advClick="0">
    <p:wip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 y="0"/>
            <a:ext cx="12192000" cy="4702629"/>
          </a:xfrm>
          <a:custGeom>
            <a:avLst/>
            <a:gdLst>
              <a:gd name="connsiteX0" fmla="*/ 0 w 12192000"/>
              <a:gd name="connsiteY0" fmla="*/ 0 h 4702629"/>
              <a:gd name="connsiteX1" fmla="*/ 12192000 w 12192000"/>
              <a:gd name="connsiteY1" fmla="*/ 0 h 4702629"/>
              <a:gd name="connsiteX2" fmla="*/ 12192000 w 12192000"/>
              <a:gd name="connsiteY2" fmla="*/ 4702629 h 4702629"/>
              <a:gd name="connsiteX3" fmla="*/ 0 w 12192000"/>
              <a:gd name="connsiteY3" fmla="*/ 4702629 h 4702629"/>
            </a:gdLst>
            <a:ahLst/>
            <a:cxnLst>
              <a:cxn ang="0">
                <a:pos x="connsiteX0" y="connsiteY0"/>
              </a:cxn>
              <a:cxn ang="0">
                <a:pos x="connsiteX1" y="connsiteY1"/>
              </a:cxn>
              <a:cxn ang="0">
                <a:pos x="connsiteX2" y="connsiteY2"/>
              </a:cxn>
              <a:cxn ang="0">
                <a:pos x="connsiteX3" y="connsiteY3"/>
              </a:cxn>
            </a:cxnLst>
            <a:rect l="l" t="t" r="r" b="b"/>
            <a:pathLst>
              <a:path w="12192000" h="4702629">
                <a:moveTo>
                  <a:pt x="0" y="0"/>
                </a:moveTo>
                <a:lnTo>
                  <a:pt x="12192000" y="0"/>
                </a:lnTo>
                <a:lnTo>
                  <a:pt x="12192000" y="4702629"/>
                </a:lnTo>
                <a:lnTo>
                  <a:pt x="0" y="4702629"/>
                </a:lnTo>
                <a:close/>
              </a:path>
            </a:pathLst>
          </a:custGeom>
        </p:spPr>
        <p:txBody>
          <a:bodyPr wrap="square">
            <a:noAutofit/>
          </a:bodyPr>
          <a:lstStyle/>
          <a:p>
            <a:endParaRPr lang="en-US"/>
          </a:p>
        </p:txBody>
      </p:sp>
    </p:spTree>
    <p:extLst>
      <p:ext uri="{BB962C8B-B14F-4D97-AF65-F5344CB8AC3E}">
        <p14:creationId xmlns:p14="http://schemas.microsoft.com/office/powerpoint/2010/main" val="869611275"/>
      </p:ext>
    </p:extLst>
  </p:cSld>
  <p:clrMapOvr>
    <a:masterClrMapping/>
  </p:clrMapOvr>
  <p:transition spd="slow" advClick="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79A2F8-5152-504D-B9DB-313A6F852B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441A1A-30D3-4344-BA55-0402662FF5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A23B39-65EB-6446-AC4C-1A28BE6E0F9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647805F-F242-764A-9FD9-27FD27CDFDBC}"/>
              </a:ext>
            </a:extLst>
          </p:cNvPr>
          <p:cNvSpPr>
            <a:spLocks noGrp="1"/>
          </p:cNvSpPr>
          <p:nvPr>
            <p:ph type="ftr" sz="quarter" idx="11"/>
          </p:nvPr>
        </p:nvSpPr>
        <p:spPr>
          <a:xfrm>
            <a:off x="4038600" y="6356350"/>
            <a:ext cx="4114800" cy="365125"/>
          </a:xfrm>
          <a:prstGeom prst="rect">
            <a:avLst/>
          </a:prstGeom>
        </p:spPr>
        <p:txBody>
          <a:bodyPr/>
          <a:lstStyle/>
          <a:p>
            <a:r>
              <a:rPr lang="en-US"/>
              <a:t>Slide courtesy of i4cp, the Institute for Corporate Productivity</a:t>
            </a:r>
          </a:p>
        </p:txBody>
      </p:sp>
      <p:sp>
        <p:nvSpPr>
          <p:cNvPr id="6" name="Slide Number Placeholder 5">
            <a:extLst>
              <a:ext uri="{FF2B5EF4-FFF2-40B4-BE49-F238E27FC236}">
                <a16:creationId xmlns:a16="http://schemas.microsoft.com/office/drawing/2014/main" id="{88625618-EF91-D546-A346-EB99A57979C8}"/>
              </a:ext>
            </a:extLst>
          </p:cNvPr>
          <p:cNvSpPr>
            <a:spLocks noGrp="1"/>
          </p:cNvSpPr>
          <p:nvPr>
            <p:ph type="sldNum" sz="quarter" idx="12"/>
          </p:nvPr>
        </p:nvSpPr>
        <p:spPr>
          <a:xfrm>
            <a:off x="8610600" y="6356350"/>
            <a:ext cx="2743200" cy="365125"/>
          </a:xfrm>
          <a:prstGeom prst="rect">
            <a:avLst/>
          </a:prstGeom>
        </p:spPr>
        <p:txBody>
          <a:bodyPr/>
          <a:lstStyle/>
          <a:p>
            <a:fld id="{0189EF28-102A-1A43-AFDF-542CC2E3FBA6}" type="slidenum">
              <a:rPr lang="en-US" smtClean="0"/>
              <a:t>‹#›</a:t>
            </a:fld>
            <a:endParaRPr lang="en-US"/>
          </a:p>
        </p:txBody>
      </p:sp>
    </p:spTree>
    <p:extLst>
      <p:ext uri="{BB962C8B-B14F-4D97-AF65-F5344CB8AC3E}">
        <p14:creationId xmlns:p14="http://schemas.microsoft.com/office/powerpoint/2010/main" val="549325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2438400" cy="2292476"/>
          </a:xfrm>
          <a:custGeom>
            <a:avLst/>
            <a:gdLst>
              <a:gd name="connsiteX0" fmla="*/ 0 w 2438400"/>
              <a:gd name="connsiteY0" fmla="*/ 0 h 2292476"/>
              <a:gd name="connsiteX1" fmla="*/ 2438400 w 2438400"/>
              <a:gd name="connsiteY1" fmla="*/ 0 h 2292476"/>
              <a:gd name="connsiteX2" fmla="*/ 2438400 w 2438400"/>
              <a:gd name="connsiteY2" fmla="*/ 2292476 h 2292476"/>
              <a:gd name="connsiteX3" fmla="*/ 0 w 2438400"/>
              <a:gd name="connsiteY3" fmla="*/ 2292476 h 2292476"/>
            </a:gdLst>
            <a:ahLst/>
            <a:cxnLst>
              <a:cxn ang="0">
                <a:pos x="connsiteX0" y="connsiteY0"/>
              </a:cxn>
              <a:cxn ang="0">
                <a:pos x="connsiteX1" y="connsiteY1"/>
              </a:cxn>
              <a:cxn ang="0">
                <a:pos x="connsiteX2" y="connsiteY2"/>
              </a:cxn>
              <a:cxn ang="0">
                <a:pos x="connsiteX3" y="connsiteY3"/>
              </a:cxn>
            </a:cxnLst>
            <a:rect l="l" t="t" r="r" b="b"/>
            <a:pathLst>
              <a:path w="2438400" h="2292476">
                <a:moveTo>
                  <a:pt x="0" y="0"/>
                </a:moveTo>
                <a:lnTo>
                  <a:pt x="2438400" y="0"/>
                </a:lnTo>
                <a:lnTo>
                  <a:pt x="2438400" y="2292476"/>
                </a:lnTo>
                <a:lnTo>
                  <a:pt x="0" y="2292476"/>
                </a:lnTo>
                <a:close/>
              </a:path>
            </a:pathLst>
          </a:custGeom>
        </p:spPr>
        <p:txBody>
          <a:bodyPr wrap="square">
            <a:noAutofit/>
          </a:bodyPr>
          <a:lstStyle/>
          <a:p>
            <a:endParaRPr lang="en-US"/>
          </a:p>
        </p:txBody>
      </p:sp>
      <p:sp>
        <p:nvSpPr>
          <p:cNvPr id="11" name="Picture Placeholder 10"/>
          <p:cNvSpPr>
            <a:spLocks noGrp="1"/>
          </p:cNvSpPr>
          <p:nvPr>
            <p:ph type="pic" sz="quarter" idx="11"/>
          </p:nvPr>
        </p:nvSpPr>
        <p:spPr>
          <a:xfrm>
            <a:off x="4876800" y="2292476"/>
            <a:ext cx="2438400" cy="2292476"/>
          </a:xfrm>
          <a:custGeom>
            <a:avLst/>
            <a:gdLst>
              <a:gd name="connsiteX0" fmla="*/ 0 w 2438400"/>
              <a:gd name="connsiteY0" fmla="*/ 0 h 2292476"/>
              <a:gd name="connsiteX1" fmla="*/ 2438400 w 2438400"/>
              <a:gd name="connsiteY1" fmla="*/ 0 h 2292476"/>
              <a:gd name="connsiteX2" fmla="*/ 2438400 w 2438400"/>
              <a:gd name="connsiteY2" fmla="*/ 2292476 h 2292476"/>
              <a:gd name="connsiteX3" fmla="*/ 0 w 2438400"/>
              <a:gd name="connsiteY3" fmla="*/ 2292476 h 2292476"/>
            </a:gdLst>
            <a:ahLst/>
            <a:cxnLst>
              <a:cxn ang="0">
                <a:pos x="connsiteX0" y="connsiteY0"/>
              </a:cxn>
              <a:cxn ang="0">
                <a:pos x="connsiteX1" y="connsiteY1"/>
              </a:cxn>
              <a:cxn ang="0">
                <a:pos x="connsiteX2" y="connsiteY2"/>
              </a:cxn>
              <a:cxn ang="0">
                <a:pos x="connsiteX3" y="connsiteY3"/>
              </a:cxn>
            </a:cxnLst>
            <a:rect l="l" t="t" r="r" b="b"/>
            <a:pathLst>
              <a:path w="2438400" h="2292476">
                <a:moveTo>
                  <a:pt x="0" y="0"/>
                </a:moveTo>
                <a:lnTo>
                  <a:pt x="2438400" y="0"/>
                </a:lnTo>
                <a:lnTo>
                  <a:pt x="2438400" y="2292476"/>
                </a:lnTo>
                <a:lnTo>
                  <a:pt x="0" y="2292476"/>
                </a:lnTo>
                <a:close/>
              </a:path>
            </a:pathLst>
          </a:custGeom>
        </p:spPr>
        <p:txBody>
          <a:bodyPr wrap="square">
            <a:noAutofit/>
          </a:bodyPr>
          <a:lstStyle/>
          <a:p>
            <a:endParaRPr lang="en-US"/>
          </a:p>
        </p:txBody>
      </p:sp>
      <p:sp>
        <p:nvSpPr>
          <p:cNvPr id="14" name="Picture Placeholder 13"/>
          <p:cNvSpPr>
            <a:spLocks noGrp="1"/>
          </p:cNvSpPr>
          <p:nvPr>
            <p:ph type="pic" sz="quarter" idx="12"/>
          </p:nvPr>
        </p:nvSpPr>
        <p:spPr>
          <a:xfrm>
            <a:off x="7315199" y="4565523"/>
            <a:ext cx="2438400" cy="2292476"/>
          </a:xfrm>
          <a:custGeom>
            <a:avLst/>
            <a:gdLst>
              <a:gd name="connsiteX0" fmla="*/ 0 w 2438400"/>
              <a:gd name="connsiteY0" fmla="*/ 0 h 2292476"/>
              <a:gd name="connsiteX1" fmla="*/ 2438400 w 2438400"/>
              <a:gd name="connsiteY1" fmla="*/ 0 h 2292476"/>
              <a:gd name="connsiteX2" fmla="*/ 2438400 w 2438400"/>
              <a:gd name="connsiteY2" fmla="*/ 2292476 h 2292476"/>
              <a:gd name="connsiteX3" fmla="*/ 0 w 2438400"/>
              <a:gd name="connsiteY3" fmla="*/ 2292476 h 2292476"/>
            </a:gdLst>
            <a:ahLst/>
            <a:cxnLst>
              <a:cxn ang="0">
                <a:pos x="connsiteX0" y="connsiteY0"/>
              </a:cxn>
              <a:cxn ang="0">
                <a:pos x="connsiteX1" y="connsiteY1"/>
              </a:cxn>
              <a:cxn ang="0">
                <a:pos x="connsiteX2" y="connsiteY2"/>
              </a:cxn>
              <a:cxn ang="0">
                <a:pos x="connsiteX3" y="connsiteY3"/>
              </a:cxn>
            </a:cxnLst>
            <a:rect l="l" t="t" r="r" b="b"/>
            <a:pathLst>
              <a:path w="2438400" h="2292476">
                <a:moveTo>
                  <a:pt x="0" y="0"/>
                </a:moveTo>
                <a:lnTo>
                  <a:pt x="2438400" y="0"/>
                </a:lnTo>
                <a:lnTo>
                  <a:pt x="2438400" y="2292476"/>
                </a:lnTo>
                <a:lnTo>
                  <a:pt x="0" y="2292476"/>
                </a:lnTo>
                <a:close/>
              </a:path>
            </a:pathLst>
          </a:custGeom>
        </p:spPr>
        <p:txBody>
          <a:bodyPr wrap="square">
            <a:noAutofit/>
          </a:bodyPr>
          <a:lstStyle/>
          <a:p>
            <a:endParaRPr lang="en-US"/>
          </a:p>
        </p:txBody>
      </p:sp>
    </p:spTree>
    <p:extLst>
      <p:ext uri="{BB962C8B-B14F-4D97-AF65-F5344CB8AC3E}">
        <p14:creationId xmlns:p14="http://schemas.microsoft.com/office/powerpoint/2010/main" val="4101141905"/>
      </p:ext>
    </p:extLst>
  </p:cSld>
  <p:clrMapOvr>
    <a:masterClrMapping/>
  </p:clrMapOvr>
  <p:transition spd="slow" advClick="0">
    <p:wip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 y="3704493"/>
            <a:ext cx="12192000" cy="3153508"/>
          </a:xfrm>
          <a:custGeom>
            <a:avLst/>
            <a:gdLst>
              <a:gd name="connsiteX0" fmla="*/ 0 w 12192000"/>
              <a:gd name="connsiteY0" fmla="*/ 0 h 3153508"/>
              <a:gd name="connsiteX1" fmla="*/ 12192000 w 12192000"/>
              <a:gd name="connsiteY1" fmla="*/ 0 h 3153508"/>
              <a:gd name="connsiteX2" fmla="*/ 12192000 w 12192000"/>
              <a:gd name="connsiteY2" fmla="*/ 3153508 h 3153508"/>
              <a:gd name="connsiteX3" fmla="*/ 0 w 12192000"/>
              <a:gd name="connsiteY3" fmla="*/ 3153508 h 3153508"/>
            </a:gdLst>
            <a:ahLst/>
            <a:cxnLst>
              <a:cxn ang="0">
                <a:pos x="connsiteX0" y="connsiteY0"/>
              </a:cxn>
              <a:cxn ang="0">
                <a:pos x="connsiteX1" y="connsiteY1"/>
              </a:cxn>
              <a:cxn ang="0">
                <a:pos x="connsiteX2" y="connsiteY2"/>
              </a:cxn>
              <a:cxn ang="0">
                <a:pos x="connsiteX3" y="connsiteY3"/>
              </a:cxn>
            </a:cxnLst>
            <a:rect l="l" t="t" r="r" b="b"/>
            <a:pathLst>
              <a:path w="12192000" h="3153508">
                <a:moveTo>
                  <a:pt x="0" y="0"/>
                </a:moveTo>
                <a:lnTo>
                  <a:pt x="12192000" y="0"/>
                </a:lnTo>
                <a:lnTo>
                  <a:pt x="12192000" y="3153508"/>
                </a:lnTo>
                <a:lnTo>
                  <a:pt x="0" y="3153508"/>
                </a:lnTo>
                <a:close/>
              </a:path>
            </a:pathLst>
          </a:custGeom>
        </p:spPr>
        <p:txBody>
          <a:bodyPr wrap="square">
            <a:noAutofit/>
          </a:bodyPr>
          <a:lstStyle/>
          <a:p>
            <a:endParaRPr lang="en-US"/>
          </a:p>
        </p:txBody>
      </p:sp>
    </p:spTree>
    <p:extLst>
      <p:ext uri="{BB962C8B-B14F-4D97-AF65-F5344CB8AC3E}">
        <p14:creationId xmlns:p14="http://schemas.microsoft.com/office/powerpoint/2010/main" val="2898527194"/>
      </p:ext>
    </p:extLst>
  </p:cSld>
  <p:clrMapOvr>
    <a:masterClrMapping/>
  </p:clrMapOvr>
  <p:transition spd="slow" advClick="0">
    <p:wip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2" y="-1"/>
            <a:ext cx="8862646" cy="6858000"/>
          </a:xfrm>
          <a:custGeom>
            <a:avLst/>
            <a:gdLst>
              <a:gd name="connsiteX0" fmla="*/ 0 w 8862646"/>
              <a:gd name="connsiteY0" fmla="*/ 0 h 6858000"/>
              <a:gd name="connsiteX1" fmla="*/ 2070513 w 8862646"/>
              <a:gd name="connsiteY1" fmla="*/ 0 h 6858000"/>
              <a:gd name="connsiteX2" fmla="*/ 8862646 w 8862646"/>
              <a:gd name="connsiteY2" fmla="*/ 0 h 6858000"/>
              <a:gd name="connsiteX3" fmla="*/ 2070513 w 8862646"/>
              <a:gd name="connsiteY3" fmla="*/ 6858000 h 6858000"/>
              <a:gd name="connsiteX4" fmla="*/ 0 w 886264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2646" h="6858000">
                <a:moveTo>
                  <a:pt x="0" y="0"/>
                </a:moveTo>
                <a:lnTo>
                  <a:pt x="2070513" y="0"/>
                </a:lnTo>
                <a:lnTo>
                  <a:pt x="8862646" y="0"/>
                </a:lnTo>
                <a:lnTo>
                  <a:pt x="2070513"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3460348208"/>
      </p:ext>
    </p:extLst>
  </p:cSld>
  <p:clrMapOvr>
    <a:masterClrMapping/>
  </p:clrMapOvr>
  <p:transition spd="slow" advClick="0">
    <p:wip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329354" y="0"/>
            <a:ext cx="8862646" cy="6858000"/>
          </a:xfrm>
          <a:custGeom>
            <a:avLst/>
            <a:gdLst>
              <a:gd name="connsiteX0" fmla="*/ 6792133 w 8862646"/>
              <a:gd name="connsiteY0" fmla="*/ 0 h 6858000"/>
              <a:gd name="connsiteX1" fmla="*/ 8862646 w 8862646"/>
              <a:gd name="connsiteY1" fmla="*/ 0 h 6858000"/>
              <a:gd name="connsiteX2" fmla="*/ 8862646 w 8862646"/>
              <a:gd name="connsiteY2" fmla="*/ 6858000 h 6858000"/>
              <a:gd name="connsiteX3" fmla="*/ 6792133 w 8862646"/>
              <a:gd name="connsiteY3" fmla="*/ 6858000 h 6858000"/>
              <a:gd name="connsiteX4" fmla="*/ 0 w 886264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2646" h="6858000">
                <a:moveTo>
                  <a:pt x="6792133" y="0"/>
                </a:moveTo>
                <a:lnTo>
                  <a:pt x="8862646" y="0"/>
                </a:lnTo>
                <a:lnTo>
                  <a:pt x="8862646" y="6858000"/>
                </a:lnTo>
                <a:lnTo>
                  <a:pt x="6792133"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3777134930"/>
      </p:ext>
    </p:extLst>
  </p:cSld>
  <p:clrMapOvr>
    <a:masterClrMapping/>
  </p:clrMapOvr>
  <p:transition spd="slow" advClick="0">
    <p:wip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163372" y="1468475"/>
            <a:ext cx="10132749" cy="4082277"/>
          </a:xfrm>
          <a:custGeom>
            <a:avLst/>
            <a:gdLst/>
            <a:ahLst/>
            <a:cxnLst/>
            <a:rect l="l" t="t" r="r" b="b"/>
            <a:pathLst>
              <a:path w="10132749" h="4082277">
                <a:moveTo>
                  <a:pt x="4587404" y="2027044"/>
                </a:moveTo>
                <a:cubicBezTo>
                  <a:pt x="4527609" y="2064629"/>
                  <a:pt x="4477637" y="2103496"/>
                  <a:pt x="4437489" y="2143644"/>
                </a:cubicBezTo>
                <a:cubicBezTo>
                  <a:pt x="4397342" y="2183791"/>
                  <a:pt x="4364454" y="2224367"/>
                  <a:pt x="4338828" y="2265369"/>
                </a:cubicBezTo>
                <a:cubicBezTo>
                  <a:pt x="4313202" y="2306371"/>
                  <a:pt x="4294409" y="2348227"/>
                  <a:pt x="4282450" y="2390938"/>
                </a:cubicBezTo>
                <a:cubicBezTo>
                  <a:pt x="4270491" y="2433649"/>
                  <a:pt x="4264511" y="2477213"/>
                  <a:pt x="4264511" y="2521632"/>
                </a:cubicBezTo>
                <a:cubicBezTo>
                  <a:pt x="4264511" y="2595095"/>
                  <a:pt x="4278179" y="2662577"/>
                  <a:pt x="4305514" y="2724080"/>
                </a:cubicBezTo>
                <a:cubicBezTo>
                  <a:pt x="4332848" y="2785584"/>
                  <a:pt x="4372142" y="2838545"/>
                  <a:pt x="4423395" y="2882964"/>
                </a:cubicBezTo>
                <a:cubicBezTo>
                  <a:pt x="4474648" y="2927383"/>
                  <a:pt x="4538286" y="2961978"/>
                  <a:pt x="4614311" y="2986750"/>
                </a:cubicBezTo>
                <a:cubicBezTo>
                  <a:pt x="4690336" y="3011523"/>
                  <a:pt x="4777892" y="3023909"/>
                  <a:pt x="4876981" y="3023909"/>
                </a:cubicBezTo>
                <a:cubicBezTo>
                  <a:pt x="4928233" y="3023909"/>
                  <a:pt x="4979059" y="3019211"/>
                  <a:pt x="5029457" y="3009814"/>
                </a:cubicBezTo>
                <a:cubicBezTo>
                  <a:pt x="5079856" y="3000418"/>
                  <a:pt x="5129400" y="2987605"/>
                  <a:pt x="5178090" y="2971375"/>
                </a:cubicBezTo>
                <a:cubicBezTo>
                  <a:pt x="5226780" y="2955145"/>
                  <a:pt x="5272908" y="2935498"/>
                  <a:pt x="5316472" y="2912434"/>
                </a:cubicBezTo>
                <a:cubicBezTo>
                  <a:pt x="5360037" y="2889370"/>
                  <a:pt x="5400612" y="2864171"/>
                  <a:pt x="5438198" y="2836836"/>
                </a:cubicBezTo>
                <a:cubicBezTo>
                  <a:pt x="5361318" y="2775333"/>
                  <a:pt x="5284012" y="2709986"/>
                  <a:pt x="5206279" y="2640795"/>
                </a:cubicBezTo>
                <a:cubicBezTo>
                  <a:pt x="5128546" y="2571604"/>
                  <a:pt x="5052948" y="2501985"/>
                  <a:pt x="4979486" y="2431940"/>
                </a:cubicBezTo>
                <a:cubicBezTo>
                  <a:pt x="4906024" y="2361895"/>
                  <a:pt x="4835551" y="2292276"/>
                  <a:pt x="4768069" y="2223085"/>
                </a:cubicBezTo>
                <a:cubicBezTo>
                  <a:pt x="4700586" y="2153894"/>
                  <a:pt x="4640364" y="2088547"/>
                  <a:pt x="4587404" y="2027044"/>
                </a:cubicBezTo>
                <a:close/>
                <a:moveTo>
                  <a:pt x="8567895" y="799542"/>
                </a:moveTo>
                <a:lnTo>
                  <a:pt x="8098933" y="2208991"/>
                </a:lnTo>
                <a:lnTo>
                  <a:pt x="9039419" y="2208991"/>
                </a:lnTo>
                <a:lnTo>
                  <a:pt x="8570457" y="799542"/>
                </a:lnTo>
                <a:close/>
                <a:moveTo>
                  <a:pt x="1578582" y="661160"/>
                </a:moveTo>
                <a:cubicBezTo>
                  <a:pt x="1412865" y="661160"/>
                  <a:pt x="1274483" y="691911"/>
                  <a:pt x="1163435" y="753414"/>
                </a:cubicBezTo>
                <a:cubicBezTo>
                  <a:pt x="1052388" y="814918"/>
                  <a:pt x="962696" y="897776"/>
                  <a:pt x="894359" y="1001990"/>
                </a:cubicBezTo>
                <a:cubicBezTo>
                  <a:pt x="826022" y="1106204"/>
                  <a:pt x="777759" y="1227929"/>
                  <a:pt x="749570" y="1367165"/>
                </a:cubicBezTo>
                <a:cubicBezTo>
                  <a:pt x="721381" y="1506402"/>
                  <a:pt x="707287" y="1652899"/>
                  <a:pt x="707287" y="1806657"/>
                </a:cubicBezTo>
                <a:cubicBezTo>
                  <a:pt x="707287" y="1989459"/>
                  <a:pt x="720954" y="2153467"/>
                  <a:pt x="748289" y="2298683"/>
                </a:cubicBezTo>
                <a:cubicBezTo>
                  <a:pt x="775624" y="2443899"/>
                  <a:pt x="821751" y="2567760"/>
                  <a:pt x="886671" y="2670265"/>
                </a:cubicBezTo>
                <a:cubicBezTo>
                  <a:pt x="951591" y="2772770"/>
                  <a:pt x="1038721" y="2850931"/>
                  <a:pt x="1148059" y="2904746"/>
                </a:cubicBezTo>
                <a:cubicBezTo>
                  <a:pt x="1257399" y="2958562"/>
                  <a:pt x="1394927" y="2985469"/>
                  <a:pt x="1560644" y="2985469"/>
                </a:cubicBezTo>
                <a:cubicBezTo>
                  <a:pt x="1726361" y="2985469"/>
                  <a:pt x="1864743" y="2954717"/>
                  <a:pt x="1975790" y="2893214"/>
                </a:cubicBezTo>
                <a:cubicBezTo>
                  <a:pt x="2086838" y="2831711"/>
                  <a:pt x="2176530" y="2747998"/>
                  <a:pt x="2244867" y="2642076"/>
                </a:cubicBezTo>
                <a:cubicBezTo>
                  <a:pt x="2313204" y="2536154"/>
                  <a:pt x="2361467" y="2412293"/>
                  <a:pt x="2389656" y="2270494"/>
                </a:cubicBezTo>
                <a:cubicBezTo>
                  <a:pt x="2417845" y="2128695"/>
                  <a:pt x="2431940" y="1977500"/>
                  <a:pt x="2431940" y="1816908"/>
                </a:cubicBezTo>
                <a:cubicBezTo>
                  <a:pt x="2431940" y="1644357"/>
                  <a:pt x="2418272" y="1487182"/>
                  <a:pt x="2390937" y="1345383"/>
                </a:cubicBezTo>
                <a:cubicBezTo>
                  <a:pt x="2363603" y="1203584"/>
                  <a:pt x="2317048" y="1081859"/>
                  <a:pt x="2251274" y="980207"/>
                </a:cubicBezTo>
                <a:cubicBezTo>
                  <a:pt x="2185499" y="878556"/>
                  <a:pt x="2097943" y="799969"/>
                  <a:pt x="1988603" y="744445"/>
                </a:cubicBezTo>
                <a:cubicBezTo>
                  <a:pt x="1879265" y="688922"/>
                  <a:pt x="1742591" y="661160"/>
                  <a:pt x="1578582" y="661160"/>
                </a:cubicBezTo>
                <a:close/>
                <a:moveTo>
                  <a:pt x="4953860" y="499714"/>
                </a:moveTo>
                <a:cubicBezTo>
                  <a:pt x="4882106" y="499714"/>
                  <a:pt x="4821030" y="507829"/>
                  <a:pt x="4770631" y="524059"/>
                </a:cubicBezTo>
                <a:cubicBezTo>
                  <a:pt x="4720233" y="540289"/>
                  <a:pt x="4678804" y="563353"/>
                  <a:pt x="4646344" y="593250"/>
                </a:cubicBezTo>
                <a:cubicBezTo>
                  <a:pt x="4613884" y="623147"/>
                  <a:pt x="4589966" y="658170"/>
                  <a:pt x="4574590" y="698318"/>
                </a:cubicBezTo>
                <a:cubicBezTo>
                  <a:pt x="4559215" y="738466"/>
                  <a:pt x="4551526" y="781603"/>
                  <a:pt x="4551526" y="827731"/>
                </a:cubicBezTo>
                <a:cubicBezTo>
                  <a:pt x="4551526" y="863608"/>
                  <a:pt x="4557506" y="900766"/>
                  <a:pt x="4569465" y="939205"/>
                </a:cubicBezTo>
                <a:cubicBezTo>
                  <a:pt x="4581424" y="977645"/>
                  <a:pt x="4598081" y="1017793"/>
                  <a:pt x="4619436" y="1059649"/>
                </a:cubicBezTo>
                <a:cubicBezTo>
                  <a:pt x="4640792" y="1101506"/>
                  <a:pt x="4667699" y="1145925"/>
                  <a:pt x="4700159" y="1192906"/>
                </a:cubicBezTo>
                <a:cubicBezTo>
                  <a:pt x="4732619" y="1239888"/>
                  <a:pt x="4769350" y="1290713"/>
                  <a:pt x="4810352" y="1345383"/>
                </a:cubicBezTo>
                <a:cubicBezTo>
                  <a:pt x="4911149" y="1290713"/>
                  <a:pt x="4995289" y="1240315"/>
                  <a:pt x="5062772" y="1194187"/>
                </a:cubicBezTo>
                <a:cubicBezTo>
                  <a:pt x="5130254" y="1148060"/>
                  <a:pt x="5184497" y="1103214"/>
                  <a:pt x="5225499" y="1059649"/>
                </a:cubicBezTo>
                <a:cubicBezTo>
                  <a:pt x="5266501" y="1016084"/>
                  <a:pt x="5295544" y="972519"/>
                  <a:pt x="5312628" y="928955"/>
                </a:cubicBezTo>
                <a:cubicBezTo>
                  <a:pt x="5329713" y="885390"/>
                  <a:pt x="5338255" y="840544"/>
                  <a:pt x="5338255" y="794417"/>
                </a:cubicBezTo>
                <a:cubicBezTo>
                  <a:pt x="5338255" y="753414"/>
                  <a:pt x="5330567" y="714975"/>
                  <a:pt x="5315191" y="679098"/>
                </a:cubicBezTo>
                <a:cubicBezTo>
                  <a:pt x="5299815" y="643221"/>
                  <a:pt x="5275898" y="612043"/>
                  <a:pt x="5243437" y="585562"/>
                </a:cubicBezTo>
                <a:cubicBezTo>
                  <a:pt x="5210977" y="559081"/>
                  <a:pt x="5170830" y="538153"/>
                  <a:pt x="5122994" y="522777"/>
                </a:cubicBezTo>
                <a:cubicBezTo>
                  <a:pt x="5075157" y="507402"/>
                  <a:pt x="5018780" y="499714"/>
                  <a:pt x="4953860" y="499714"/>
                </a:cubicBezTo>
                <a:close/>
                <a:moveTo>
                  <a:pt x="8578145" y="151196"/>
                </a:moveTo>
                <a:cubicBezTo>
                  <a:pt x="8678942" y="151196"/>
                  <a:pt x="8759238" y="152477"/>
                  <a:pt x="8819033" y="155039"/>
                </a:cubicBezTo>
                <a:cubicBezTo>
                  <a:pt x="8878827" y="157602"/>
                  <a:pt x="8925382" y="163582"/>
                  <a:pt x="8958696" y="172978"/>
                </a:cubicBezTo>
                <a:cubicBezTo>
                  <a:pt x="8992011" y="182374"/>
                  <a:pt x="9015928" y="196469"/>
                  <a:pt x="9030450" y="215261"/>
                </a:cubicBezTo>
                <a:cubicBezTo>
                  <a:pt x="9044972" y="234054"/>
                  <a:pt x="9057358" y="259680"/>
                  <a:pt x="9067608" y="292140"/>
                </a:cubicBezTo>
                <a:lnTo>
                  <a:pt x="10092663" y="3231482"/>
                </a:lnTo>
                <a:cubicBezTo>
                  <a:pt x="10113164" y="3292985"/>
                  <a:pt x="10125977" y="3341675"/>
                  <a:pt x="10131102" y="3377552"/>
                </a:cubicBezTo>
                <a:cubicBezTo>
                  <a:pt x="10136227" y="3413429"/>
                  <a:pt x="10129394" y="3440337"/>
                  <a:pt x="10110601" y="3458275"/>
                </a:cubicBezTo>
                <a:cubicBezTo>
                  <a:pt x="10091808" y="3476214"/>
                  <a:pt x="10058494" y="3487318"/>
                  <a:pt x="10010658" y="3491589"/>
                </a:cubicBezTo>
                <a:cubicBezTo>
                  <a:pt x="9962823" y="3495861"/>
                  <a:pt x="9897048" y="3497996"/>
                  <a:pt x="9813335" y="3497996"/>
                </a:cubicBezTo>
                <a:cubicBezTo>
                  <a:pt x="9726206" y="3497996"/>
                  <a:pt x="9658296" y="3496715"/>
                  <a:pt x="9609606" y="3494152"/>
                </a:cubicBezTo>
                <a:cubicBezTo>
                  <a:pt x="9560916" y="3491589"/>
                  <a:pt x="9523758" y="3486464"/>
                  <a:pt x="9498131" y="3478776"/>
                </a:cubicBezTo>
                <a:cubicBezTo>
                  <a:pt x="9472505" y="3471088"/>
                  <a:pt x="9454567" y="3460411"/>
                  <a:pt x="9444316" y="3446743"/>
                </a:cubicBezTo>
                <a:cubicBezTo>
                  <a:pt x="9434066" y="3433076"/>
                  <a:pt x="9425523" y="3415138"/>
                  <a:pt x="9418690" y="3392928"/>
                </a:cubicBezTo>
                <a:lnTo>
                  <a:pt x="9195740" y="2726643"/>
                </a:lnTo>
                <a:lnTo>
                  <a:pt x="7950300" y="2726643"/>
                </a:lnTo>
                <a:lnTo>
                  <a:pt x="7740164" y="3374989"/>
                </a:lnTo>
                <a:cubicBezTo>
                  <a:pt x="7733330" y="3398908"/>
                  <a:pt x="7724361" y="3418982"/>
                  <a:pt x="7713256" y="3435211"/>
                </a:cubicBezTo>
                <a:cubicBezTo>
                  <a:pt x="7702152" y="3451442"/>
                  <a:pt x="7684213" y="3464254"/>
                  <a:pt x="7659441" y="3473651"/>
                </a:cubicBezTo>
                <a:cubicBezTo>
                  <a:pt x="7634668" y="3483047"/>
                  <a:pt x="7599646" y="3489454"/>
                  <a:pt x="7554373" y="3492871"/>
                </a:cubicBezTo>
                <a:cubicBezTo>
                  <a:pt x="7509100" y="3496288"/>
                  <a:pt x="7449732" y="3497996"/>
                  <a:pt x="7376270" y="3497996"/>
                </a:cubicBezTo>
                <a:cubicBezTo>
                  <a:pt x="7297682" y="3497996"/>
                  <a:pt x="7236179" y="3495433"/>
                  <a:pt x="7191760" y="3490308"/>
                </a:cubicBezTo>
                <a:cubicBezTo>
                  <a:pt x="7147341" y="3485183"/>
                  <a:pt x="7116590" y="3472797"/>
                  <a:pt x="7099505" y="3453150"/>
                </a:cubicBezTo>
                <a:cubicBezTo>
                  <a:pt x="7082421" y="3433503"/>
                  <a:pt x="7076442" y="3405741"/>
                  <a:pt x="7081567" y="3369864"/>
                </a:cubicBezTo>
                <a:cubicBezTo>
                  <a:pt x="7086692" y="3333987"/>
                  <a:pt x="7099505" y="3286152"/>
                  <a:pt x="7120006" y="3226357"/>
                </a:cubicBezTo>
                <a:lnTo>
                  <a:pt x="8142497" y="284453"/>
                </a:lnTo>
                <a:cubicBezTo>
                  <a:pt x="8152748" y="255409"/>
                  <a:pt x="8164707" y="231918"/>
                  <a:pt x="8178374" y="213980"/>
                </a:cubicBezTo>
                <a:cubicBezTo>
                  <a:pt x="8192042" y="196042"/>
                  <a:pt x="8213824" y="182374"/>
                  <a:pt x="8243721" y="172978"/>
                </a:cubicBezTo>
                <a:cubicBezTo>
                  <a:pt x="8273619" y="163582"/>
                  <a:pt x="8315048" y="157602"/>
                  <a:pt x="8368009" y="155039"/>
                </a:cubicBezTo>
                <a:cubicBezTo>
                  <a:pt x="8420970" y="152477"/>
                  <a:pt x="8491016" y="151196"/>
                  <a:pt x="8578145" y="151196"/>
                </a:cubicBezTo>
                <a:close/>
                <a:moveTo>
                  <a:pt x="1601646" y="107631"/>
                </a:moveTo>
                <a:cubicBezTo>
                  <a:pt x="1849367" y="107631"/>
                  <a:pt x="2068473" y="140945"/>
                  <a:pt x="2258962" y="207573"/>
                </a:cubicBezTo>
                <a:cubicBezTo>
                  <a:pt x="2449451" y="274202"/>
                  <a:pt x="2610043" y="376280"/>
                  <a:pt x="2740737" y="513808"/>
                </a:cubicBezTo>
                <a:cubicBezTo>
                  <a:pt x="2871431" y="651336"/>
                  <a:pt x="2970520" y="825168"/>
                  <a:pt x="3038003" y="1035304"/>
                </a:cubicBezTo>
                <a:cubicBezTo>
                  <a:pt x="3105485" y="1245440"/>
                  <a:pt x="3139227" y="1494016"/>
                  <a:pt x="3139227" y="1781031"/>
                </a:cubicBezTo>
                <a:cubicBezTo>
                  <a:pt x="3139227" y="1929664"/>
                  <a:pt x="3129403" y="2069327"/>
                  <a:pt x="3109756" y="2200022"/>
                </a:cubicBezTo>
                <a:cubicBezTo>
                  <a:pt x="3090110" y="2330716"/>
                  <a:pt x="3061493" y="2451587"/>
                  <a:pt x="3023908" y="2562634"/>
                </a:cubicBezTo>
                <a:cubicBezTo>
                  <a:pt x="2986323" y="2673682"/>
                  <a:pt x="2940196" y="2775333"/>
                  <a:pt x="2885526" y="2867588"/>
                </a:cubicBezTo>
                <a:cubicBezTo>
                  <a:pt x="2830857" y="2959843"/>
                  <a:pt x="2768499" y="3040993"/>
                  <a:pt x="2698453" y="3111038"/>
                </a:cubicBezTo>
                <a:cubicBezTo>
                  <a:pt x="2804376" y="3203293"/>
                  <a:pt x="2898339" y="3273338"/>
                  <a:pt x="2980343" y="3321174"/>
                </a:cubicBezTo>
                <a:cubicBezTo>
                  <a:pt x="3062347" y="3369010"/>
                  <a:pt x="3131112" y="3404887"/>
                  <a:pt x="3186635" y="3428805"/>
                </a:cubicBezTo>
                <a:cubicBezTo>
                  <a:pt x="3242159" y="3452723"/>
                  <a:pt x="3286578" y="3470234"/>
                  <a:pt x="3319892" y="3481339"/>
                </a:cubicBezTo>
                <a:cubicBezTo>
                  <a:pt x="3353207" y="3492444"/>
                  <a:pt x="3379260" y="3506965"/>
                  <a:pt x="3398053" y="3524904"/>
                </a:cubicBezTo>
                <a:cubicBezTo>
                  <a:pt x="3416845" y="3542842"/>
                  <a:pt x="3430513" y="3573594"/>
                  <a:pt x="3439055" y="3617158"/>
                </a:cubicBezTo>
                <a:cubicBezTo>
                  <a:pt x="3447597" y="3660723"/>
                  <a:pt x="3451868" y="3720945"/>
                  <a:pt x="3451868" y="3797824"/>
                </a:cubicBezTo>
                <a:cubicBezTo>
                  <a:pt x="3451868" y="3859327"/>
                  <a:pt x="3448878" y="3908872"/>
                  <a:pt x="3442899" y="3946457"/>
                </a:cubicBezTo>
                <a:cubicBezTo>
                  <a:pt x="3436919" y="3984042"/>
                  <a:pt x="3428804" y="4013085"/>
                  <a:pt x="3418554" y="4033587"/>
                </a:cubicBezTo>
                <a:cubicBezTo>
                  <a:pt x="3408303" y="4054088"/>
                  <a:pt x="3397198" y="4067328"/>
                  <a:pt x="3385240" y="4073307"/>
                </a:cubicBezTo>
                <a:cubicBezTo>
                  <a:pt x="3373281" y="4079287"/>
                  <a:pt x="3360467" y="4082277"/>
                  <a:pt x="3346800" y="4082277"/>
                </a:cubicBezTo>
                <a:cubicBezTo>
                  <a:pt x="3290422" y="4082277"/>
                  <a:pt x="3216533" y="4066901"/>
                  <a:pt x="3125132" y="4036149"/>
                </a:cubicBezTo>
                <a:cubicBezTo>
                  <a:pt x="3033732" y="4005398"/>
                  <a:pt x="2935070" y="3961405"/>
                  <a:pt x="2829148" y="3904173"/>
                </a:cubicBezTo>
                <a:cubicBezTo>
                  <a:pt x="2723225" y="3846942"/>
                  <a:pt x="2615168" y="3776896"/>
                  <a:pt x="2504975" y="3694037"/>
                </a:cubicBezTo>
                <a:cubicBezTo>
                  <a:pt x="2394781" y="3611179"/>
                  <a:pt x="2292703" y="3515934"/>
                  <a:pt x="2198740" y="3408304"/>
                </a:cubicBezTo>
                <a:cubicBezTo>
                  <a:pt x="2120152" y="3444181"/>
                  <a:pt x="2024908" y="3475360"/>
                  <a:pt x="1913006" y="3501840"/>
                </a:cubicBezTo>
                <a:cubicBezTo>
                  <a:pt x="1801104" y="3528321"/>
                  <a:pt x="1676816" y="3541561"/>
                  <a:pt x="1540143" y="3541561"/>
                </a:cubicBezTo>
                <a:cubicBezTo>
                  <a:pt x="1282171" y="3541561"/>
                  <a:pt x="1057086" y="3508674"/>
                  <a:pt x="864889" y="3442899"/>
                </a:cubicBezTo>
                <a:cubicBezTo>
                  <a:pt x="672691" y="3377125"/>
                  <a:pt x="512526" y="3275047"/>
                  <a:pt x="384395" y="3136665"/>
                </a:cubicBezTo>
                <a:cubicBezTo>
                  <a:pt x="256263" y="2998282"/>
                  <a:pt x="160164" y="2821888"/>
                  <a:pt x="96098" y="2607480"/>
                </a:cubicBezTo>
                <a:cubicBezTo>
                  <a:pt x="32032" y="2393073"/>
                  <a:pt x="0" y="2138091"/>
                  <a:pt x="0" y="1842534"/>
                </a:cubicBezTo>
                <a:cubicBezTo>
                  <a:pt x="0" y="1574312"/>
                  <a:pt x="34168" y="1332997"/>
                  <a:pt x="102505" y="1118590"/>
                </a:cubicBezTo>
                <a:cubicBezTo>
                  <a:pt x="170842" y="904183"/>
                  <a:pt x="272493" y="722236"/>
                  <a:pt x="407458" y="572749"/>
                </a:cubicBezTo>
                <a:cubicBezTo>
                  <a:pt x="542424" y="423262"/>
                  <a:pt x="709422" y="308371"/>
                  <a:pt x="908453" y="228074"/>
                </a:cubicBezTo>
                <a:cubicBezTo>
                  <a:pt x="1107485" y="147778"/>
                  <a:pt x="1338549" y="107631"/>
                  <a:pt x="1601646" y="107631"/>
                </a:cubicBezTo>
                <a:close/>
                <a:moveTo>
                  <a:pt x="4987174" y="0"/>
                </a:moveTo>
                <a:cubicBezTo>
                  <a:pt x="5166558" y="0"/>
                  <a:pt x="5321170" y="17084"/>
                  <a:pt x="5451011" y="51253"/>
                </a:cubicBezTo>
                <a:cubicBezTo>
                  <a:pt x="5580851" y="85421"/>
                  <a:pt x="5687627" y="133684"/>
                  <a:pt x="5771340" y="196042"/>
                </a:cubicBezTo>
                <a:cubicBezTo>
                  <a:pt x="5855053" y="258399"/>
                  <a:pt x="5917410" y="335278"/>
                  <a:pt x="5958412" y="426679"/>
                </a:cubicBezTo>
                <a:cubicBezTo>
                  <a:pt x="5999414" y="518079"/>
                  <a:pt x="6019916" y="621012"/>
                  <a:pt x="6019916" y="735476"/>
                </a:cubicBezTo>
                <a:cubicBezTo>
                  <a:pt x="6019916" y="837981"/>
                  <a:pt x="6002404" y="932799"/>
                  <a:pt x="5967381" y="1019928"/>
                </a:cubicBezTo>
                <a:cubicBezTo>
                  <a:pt x="5932359" y="1107058"/>
                  <a:pt x="5879398" y="1189916"/>
                  <a:pt x="5808498" y="1268504"/>
                </a:cubicBezTo>
                <a:cubicBezTo>
                  <a:pt x="5737598" y="1347091"/>
                  <a:pt x="5649188" y="1422689"/>
                  <a:pt x="5543266" y="1495297"/>
                </a:cubicBezTo>
                <a:cubicBezTo>
                  <a:pt x="5437344" y="1567905"/>
                  <a:pt x="5313482" y="1640940"/>
                  <a:pt x="5171684" y="1714402"/>
                </a:cubicBezTo>
                <a:cubicBezTo>
                  <a:pt x="5217811" y="1767364"/>
                  <a:pt x="5269491" y="1823315"/>
                  <a:pt x="5326723" y="1882255"/>
                </a:cubicBezTo>
                <a:cubicBezTo>
                  <a:pt x="5383955" y="1941196"/>
                  <a:pt x="5442895" y="2000136"/>
                  <a:pt x="5503545" y="2059077"/>
                </a:cubicBezTo>
                <a:cubicBezTo>
                  <a:pt x="5564194" y="2118017"/>
                  <a:pt x="5625270" y="2176531"/>
                  <a:pt x="5686773" y="2234617"/>
                </a:cubicBezTo>
                <a:cubicBezTo>
                  <a:pt x="5748276" y="2292704"/>
                  <a:pt x="5808071" y="2346519"/>
                  <a:pt x="5866157" y="2396063"/>
                </a:cubicBezTo>
                <a:cubicBezTo>
                  <a:pt x="5888367" y="2361895"/>
                  <a:pt x="5908441" y="2322601"/>
                  <a:pt x="5926379" y="2278182"/>
                </a:cubicBezTo>
                <a:cubicBezTo>
                  <a:pt x="5944318" y="2233763"/>
                  <a:pt x="5959694" y="2186781"/>
                  <a:pt x="5972507" y="2137237"/>
                </a:cubicBezTo>
                <a:cubicBezTo>
                  <a:pt x="5985320" y="2087693"/>
                  <a:pt x="5995570" y="2037294"/>
                  <a:pt x="6003258" y="1986042"/>
                </a:cubicBezTo>
                <a:cubicBezTo>
                  <a:pt x="6010946" y="1934789"/>
                  <a:pt x="6014790" y="1884391"/>
                  <a:pt x="6014790" y="1834846"/>
                </a:cubicBezTo>
                <a:lnTo>
                  <a:pt x="6014790" y="1755405"/>
                </a:lnTo>
                <a:cubicBezTo>
                  <a:pt x="6014790" y="1736612"/>
                  <a:pt x="6018207" y="1720382"/>
                  <a:pt x="6025041" y="1706714"/>
                </a:cubicBezTo>
                <a:cubicBezTo>
                  <a:pt x="6031874" y="1693047"/>
                  <a:pt x="6045969" y="1681942"/>
                  <a:pt x="6067324" y="1673400"/>
                </a:cubicBezTo>
                <a:cubicBezTo>
                  <a:pt x="6088679" y="1664858"/>
                  <a:pt x="6119431" y="1658451"/>
                  <a:pt x="6159579" y="1654180"/>
                </a:cubicBezTo>
                <a:cubicBezTo>
                  <a:pt x="6199727" y="1649909"/>
                  <a:pt x="6251407" y="1647774"/>
                  <a:pt x="6314618" y="1647774"/>
                </a:cubicBezTo>
                <a:cubicBezTo>
                  <a:pt x="6374413" y="1647774"/>
                  <a:pt x="6423957" y="1649055"/>
                  <a:pt x="6463251" y="1651618"/>
                </a:cubicBezTo>
                <a:cubicBezTo>
                  <a:pt x="6502545" y="1654180"/>
                  <a:pt x="6533724" y="1659733"/>
                  <a:pt x="6556787" y="1668275"/>
                </a:cubicBezTo>
                <a:cubicBezTo>
                  <a:pt x="6579851" y="1676817"/>
                  <a:pt x="6596081" y="1688349"/>
                  <a:pt x="6605477" y="1702870"/>
                </a:cubicBezTo>
                <a:cubicBezTo>
                  <a:pt x="6614873" y="1717392"/>
                  <a:pt x="6619572" y="1735758"/>
                  <a:pt x="6619572" y="1757967"/>
                </a:cubicBezTo>
                <a:lnTo>
                  <a:pt x="6619572" y="1839971"/>
                </a:lnTo>
                <a:cubicBezTo>
                  <a:pt x="6619572" y="1921976"/>
                  <a:pt x="6613592" y="2004834"/>
                  <a:pt x="6601633" y="2088547"/>
                </a:cubicBezTo>
                <a:cubicBezTo>
                  <a:pt x="6589674" y="2172260"/>
                  <a:pt x="6572163" y="2253837"/>
                  <a:pt x="6549099" y="2333279"/>
                </a:cubicBezTo>
                <a:cubicBezTo>
                  <a:pt x="6526036" y="2412720"/>
                  <a:pt x="6497419" y="2488745"/>
                  <a:pt x="6463251" y="2561353"/>
                </a:cubicBezTo>
                <a:cubicBezTo>
                  <a:pt x="6429082" y="2633961"/>
                  <a:pt x="6391497" y="2701871"/>
                  <a:pt x="6350495" y="2765083"/>
                </a:cubicBezTo>
                <a:cubicBezTo>
                  <a:pt x="6410290" y="2811210"/>
                  <a:pt x="6461970" y="2849649"/>
                  <a:pt x="6505535" y="2880401"/>
                </a:cubicBezTo>
                <a:cubicBezTo>
                  <a:pt x="6549099" y="2911153"/>
                  <a:pt x="6586258" y="2935498"/>
                  <a:pt x="6617009" y="2953436"/>
                </a:cubicBezTo>
                <a:cubicBezTo>
                  <a:pt x="6647761" y="2971375"/>
                  <a:pt x="6673387" y="2983761"/>
                  <a:pt x="6693888" y="2990594"/>
                </a:cubicBezTo>
                <a:cubicBezTo>
                  <a:pt x="6714389" y="2997428"/>
                  <a:pt x="6731473" y="3000845"/>
                  <a:pt x="6745141" y="3000845"/>
                </a:cubicBezTo>
                <a:cubicBezTo>
                  <a:pt x="6763933" y="3000845"/>
                  <a:pt x="6781445" y="3000845"/>
                  <a:pt x="6797675" y="3000845"/>
                </a:cubicBezTo>
                <a:cubicBezTo>
                  <a:pt x="6813905" y="3000845"/>
                  <a:pt x="6827145" y="3006824"/>
                  <a:pt x="6837396" y="3018783"/>
                </a:cubicBezTo>
                <a:cubicBezTo>
                  <a:pt x="6847646" y="3030742"/>
                  <a:pt x="6855334" y="3052098"/>
                  <a:pt x="6860460" y="3082849"/>
                </a:cubicBezTo>
                <a:cubicBezTo>
                  <a:pt x="6865585" y="3113601"/>
                  <a:pt x="6868147" y="3158874"/>
                  <a:pt x="6868147" y="3218669"/>
                </a:cubicBezTo>
                <a:cubicBezTo>
                  <a:pt x="6868147" y="3281881"/>
                  <a:pt x="6866866" y="3331425"/>
                  <a:pt x="6864303" y="3367302"/>
                </a:cubicBezTo>
                <a:cubicBezTo>
                  <a:pt x="6861741" y="3403178"/>
                  <a:pt x="6857470" y="3429659"/>
                  <a:pt x="6851490" y="3446743"/>
                </a:cubicBezTo>
                <a:cubicBezTo>
                  <a:pt x="6845510" y="3463828"/>
                  <a:pt x="6835260" y="3477922"/>
                  <a:pt x="6820739" y="3489027"/>
                </a:cubicBezTo>
                <a:cubicBezTo>
                  <a:pt x="6806217" y="3500132"/>
                  <a:pt x="6781872" y="3510382"/>
                  <a:pt x="6747704" y="3519778"/>
                </a:cubicBezTo>
                <a:cubicBezTo>
                  <a:pt x="6713535" y="3529175"/>
                  <a:pt x="6672533" y="3533873"/>
                  <a:pt x="6624697" y="3533873"/>
                </a:cubicBezTo>
                <a:cubicBezTo>
                  <a:pt x="6587112" y="3533873"/>
                  <a:pt x="6548245" y="3529175"/>
                  <a:pt x="6508097" y="3519778"/>
                </a:cubicBezTo>
                <a:cubicBezTo>
                  <a:pt x="6467949" y="3510382"/>
                  <a:pt x="6421394" y="3492444"/>
                  <a:pt x="6368434" y="3465963"/>
                </a:cubicBezTo>
                <a:cubicBezTo>
                  <a:pt x="6315472" y="3439483"/>
                  <a:pt x="6253969" y="3404460"/>
                  <a:pt x="6183924" y="3360895"/>
                </a:cubicBezTo>
                <a:cubicBezTo>
                  <a:pt x="6113878" y="3317330"/>
                  <a:pt x="6032729" y="3261380"/>
                  <a:pt x="5940474" y="3193042"/>
                </a:cubicBezTo>
                <a:cubicBezTo>
                  <a:pt x="5860178" y="3247712"/>
                  <a:pt x="5777319" y="3296829"/>
                  <a:pt x="5691898" y="3340394"/>
                </a:cubicBezTo>
                <a:cubicBezTo>
                  <a:pt x="5606477" y="3383959"/>
                  <a:pt x="5517212" y="3420263"/>
                  <a:pt x="5424103" y="3449306"/>
                </a:cubicBezTo>
                <a:cubicBezTo>
                  <a:pt x="5330994" y="3478349"/>
                  <a:pt x="5234895" y="3500559"/>
                  <a:pt x="5135807" y="3515934"/>
                </a:cubicBezTo>
                <a:cubicBezTo>
                  <a:pt x="5036718" y="3531310"/>
                  <a:pt x="4930796" y="3538998"/>
                  <a:pt x="4818040" y="3538998"/>
                </a:cubicBezTo>
                <a:cubicBezTo>
                  <a:pt x="4706993" y="3538998"/>
                  <a:pt x="4598508" y="3530456"/>
                  <a:pt x="4492586" y="3513372"/>
                </a:cubicBezTo>
                <a:cubicBezTo>
                  <a:pt x="4386664" y="3496288"/>
                  <a:pt x="4287148" y="3470234"/>
                  <a:pt x="4194039" y="3435211"/>
                </a:cubicBezTo>
                <a:cubicBezTo>
                  <a:pt x="4100930" y="3400189"/>
                  <a:pt x="4015936" y="3356197"/>
                  <a:pt x="3939057" y="3303236"/>
                </a:cubicBezTo>
                <a:cubicBezTo>
                  <a:pt x="3862178" y="3250275"/>
                  <a:pt x="3796403" y="3187490"/>
                  <a:pt x="3741734" y="3114882"/>
                </a:cubicBezTo>
                <a:cubicBezTo>
                  <a:pt x="3687064" y="3042274"/>
                  <a:pt x="3644354" y="2959416"/>
                  <a:pt x="3613602" y="2866307"/>
                </a:cubicBezTo>
                <a:cubicBezTo>
                  <a:pt x="3582851" y="2773198"/>
                  <a:pt x="3567475" y="2670265"/>
                  <a:pt x="3567475" y="2557509"/>
                </a:cubicBezTo>
                <a:cubicBezTo>
                  <a:pt x="3567475" y="2461838"/>
                  <a:pt x="3581569" y="2371718"/>
                  <a:pt x="3609758" y="2287151"/>
                </a:cubicBezTo>
                <a:cubicBezTo>
                  <a:pt x="3637947" y="2202584"/>
                  <a:pt x="3680231" y="2122716"/>
                  <a:pt x="3736609" y="2047545"/>
                </a:cubicBezTo>
                <a:cubicBezTo>
                  <a:pt x="3792987" y="1972374"/>
                  <a:pt x="3862605" y="1900621"/>
                  <a:pt x="3945463" y="1832284"/>
                </a:cubicBezTo>
                <a:cubicBezTo>
                  <a:pt x="4028322" y="1763947"/>
                  <a:pt x="4124421" y="1697318"/>
                  <a:pt x="4233760" y="1632398"/>
                </a:cubicBezTo>
                <a:cubicBezTo>
                  <a:pt x="4172256" y="1553810"/>
                  <a:pt x="4118868" y="1479921"/>
                  <a:pt x="4073595" y="1410730"/>
                </a:cubicBezTo>
                <a:cubicBezTo>
                  <a:pt x="4028322" y="1341539"/>
                  <a:pt x="3990736" y="1275338"/>
                  <a:pt x="3960839" y="1212126"/>
                </a:cubicBezTo>
                <a:cubicBezTo>
                  <a:pt x="3930942" y="1148914"/>
                  <a:pt x="3908732" y="1088692"/>
                  <a:pt x="3894211" y="1031460"/>
                </a:cubicBezTo>
                <a:cubicBezTo>
                  <a:pt x="3879689" y="974228"/>
                  <a:pt x="3872428" y="917423"/>
                  <a:pt x="3872428" y="861045"/>
                </a:cubicBezTo>
                <a:cubicBezTo>
                  <a:pt x="3872428" y="741456"/>
                  <a:pt x="3893783" y="629127"/>
                  <a:pt x="3936494" y="524059"/>
                </a:cubicBezTo>
                <a:cubicBezTo>
                  <a:pt x="3979205" y="418991"/>
                  <a:pt x="4045833" y="328017"/>
                  <a:pt x="4136380" y="251138"/>
                </a:cubicBezTo>
                <a:cubicBezTo>
                  <a:pt x="4226926" y="174259"/>
                  <a:pt x="4342245" y="113183"/>
                  <a:pt x="4482336" y="67910"/>
                </a:cubicBezTo>
                <a:cubicBezTo>
                  <a:pt x="4622426" y="22637"/>
                  <a:pt x="4790705" y="0"/>
                  <a:pt x="4987174" y="0"/>
                </a:cubicBezTo>
                <a:close/>
              </a:path>
            </a:pathLst>
          </a:custGeom>
        </p:spPr>
        <p:txBody>
          <a:bodyPr wrap="square">
            <a:noAutofit/>
          </a:bodyPr>
          <a:lstStyle/>
          <a:p>
            <a:endParaRPr lang="en-US"/>
          </a:p>
        </p:txBody>
      </p:sp>
    </p:spTree>
    <p:extLst>
      <p:ext uri="{BB962C8B-B14F-4D97-AF65-F5344CB8AC3E}">
        <p14:creationId xmlns:p14="http://schemas.microsoft.com/office/powerpoint/2010/main" val="384771169"/>
      </p:ext>
    </p:extLst>
  </p:cSld>
  <p:clrMapOvr>
    <a:masterClrMapping/>
  </p:clrMapOvr>
  <p:transition spd="slow" advClick="0">
    <p:wip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4215577045"/>
      </p:ext>
    </p:extLst>
  </p:cSld>
  <p:clrMapOvr>
    <a:masterClrMapping/>
  </p:clrMapOvr>
  <p:transition spd="slow" advClick="0">
    <p:wip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5" name="Rectangle 4"/>
          <p:cNvSpPr/>
          <p:nvPr userDrawn="1"/>
        </p:nvSpPr>
        <p:spPr>
          <a:xfrm>
            <a:off x="0" y="0"/>
            <a:ext cx="12192000" cy="2895600"/>
          </a:xfrm>
          <a:prstGeom prst="rect">
            <a:avLst/>
          </a:prstGeom>
          <a:solidFill>
            <a:srgbClr val="6995CA"/>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sz="1800"/>
          </a:p>
        </p:txBody>
      </p:sp>
      <p:sp>
        <p:nvSpPr>
          <p:cNvPr id="2" name="Title 1"/>
          <p:cNvSpPr>
            <a:spLocks noGrp="1"/>
          </p:cNvSpPr>
          <p:nvPr>
            <p:ph type="title"/>
          </p:nvPr>
        </p:nvSpPr>
        <p:spPr>
          <a:xfrm>
            <a:off x="203201" y="685800"/>
            <a:ext cx="11785600" cy="2209800"/>
          </a:xfrm>
          <a:noFill/>
          <a:ln w="9525">
            <a:noFill/>
            <a:miter lim="800000"/>
            <a:headEnd/>
            <a:tailEnd/>
          </a:ln>
        </p:spPr>
        <p:txBody>
          <a:bodyPr vert="horz" wrap="square" lIns="91430" tIns="45716" rIns="91430" bIns="45716" numCol="1" anchor="b" anchorCtr="0" compatLnSpc="1">
            <a:prstTxWarp prst="textNoShape">
              <a:avLst/>
            </a:prstTxWarp>
            <a:normAutofit/>
          </a:bodyPr>
          <a:lstStyle>
            <a:lvl1pPr algn="l">
              <a:defRPr kumimoji="0" lang="en-US" sz="4000" b="0" i="0" u="none" strike="noStrike" kern="1200" cap="none" spc="0" normalizeH="0" baseline="0" noProof="0">
                <a:ln>
                  <a:noFill/>
                </a:ln>
                <a:solidFill>
                  <a:schemeClr val="bg1"/>
                </a:solidFill>
                <a:effectLst/>
                <a:uLnTx/>
                <a:uFillTx/>
                <a:latin typeface="Arial" pitchFamily="34" charset="0"/>
                <a:ea typeface="+mj-ea"/>
                <a:cs typeface="Arial" pitchFamily="34" charset="0"/>
              </a:defRPr>
            </a:lvl1pPr>
          </a:lstStyle>
          <a:p>
            <a:pPr lvl="0" algn="l" rtl="0" eaLnBrk="0" fontAlgn="base" hangingPunct="0">
              <a:spcBef>
                <a:spcPct val="0"/>
              </a:spcBef>
              <a:spcAft>
                <a:spcPct val="0"/>
              </a:spcAft>
            </a:pPr>
            <a:r>
              <a:rPr lang="en-US"/>
              <a:t>Click to edit Master title style</a:t>
            </a:r>
          </a:p>
        </p:txBody>
      </p:sp>
      <p:sp>
        <p:nvSpPr>
          <p:cNvPr id="4" name="Content Placeholder 2"/>
          <p:cNvSpPr>
            <a:spLocks noGrp="1"/>
          </p:cNvSpPr>
          <p:nvPr>
            <p:ph idx="1"/>
          </p:nvPr>
        </p:nvSpPr>
        <p:spPr>
          <a:xfrm>
            <a:off x="203201" y="3048001"/>
            <a:ext cx="11785600" cy="2971800"/>
          </a:xfrm>
          <a:noFill/>
          <a:ln w="9525">
            <a:noFill/>
            <a:miter lim="800000"/>
            <a:headEnd/>
            <a:tailEnd/>
          </a:ln>
        </p:spPr>
        <p:txBody>
          <a:bodyPr vert="horz" wrap="square" lIns="91430" tIns="45716" rIns="91430" bIns="45716" numCol="1" anchor="t" anchorCtr="0" compatLnSpc="1">
            <a:prstTxWarp prst="textNoShape">
              <a:avLst/>
            </a:prstTxWarp>
          </a:bodyPr>
          <a:lstStyle>
            <a:lvl1pPr algn="l" rtl="0" eaLnBrk="0" fontAlgn="base" hangingPunct="0">
              <a:spcBef>
                <a:spcPct val="20000"/>
              </a:spcBef>
              <a:spcAft>
                <a:spcPct val="0"/>
              </a:spcAft>
              <a:defRPr lang="en-US" sz="3200" kern="1200" dirty="0" smtClean="0">
                <a:solidFill>
                  <a:schemeClr val="tx1"/>
                </a:solidFill>
                <a:latin typeface="Arial" pitchFamily="34" charset="0"/>
                <a:ea typeface="+mn-ea"/>
                <a:cs typeface="Arial" pitchFamily="34" charset="0"/>
              </a:defRPr>
            </a:lvl1pPr>
            <a:lvl2pPr algn="l" rtl="0" eaLnBrk="0" fontAlgn="base" hangingPunct="0">
              <a:spcBef>
                <a:spcPct val="20000"/>
              </a:spcBef>
              <a:spcAft>
                <a:spcPct val="0"/>
              </a:spcAft>
              <a:defRPr lang="en-US" sz="2800" kern="1200" dirty="0" smtClean="0">
                <a:solidFill>
                  <a:schemeClr val="tx1"/>
                </a:solidFill>
                <a:latin typeface="Arial" pitchFamily="34" charset="0"/>
                <a:ea typeface="+mn-ea"/>
                <a:cs typeface="Arial" pitchFamily="34" charset="0"/>
              </a:defRPr>
            </a:lvl2pPr>
            <a:lvl3pPr algn="l" rtl="0" eaLnBrk="0" fontAlgn="base" hangingPunct="0">
              <a:spcBef>
                <a:spcPct val="20000"/>
              </a:spcBef>
              <a:spcAft>
                <a:spcPct val="0"/>
              </a:spcAft>
              <a:defRPr lang="en-US" sz="2400" kern="1200" dirty="0" smtClean="0">
                <a:solidFill>
                  <a:schemeClr val="tx1"/>
                </a:solidFill>
                <a:latin typeface="Arial" pitchFamily="34" charset="0"/>
                <a:ea typeface="+mn-ea"/>
                <a:cs typeface="Arial" pitchFamily="34" charset="0"/>
              </a:defRPr>
            </a:lvl3pPr>
            <a:lvl4pPr algn="l" rtl="0" eaLnBrk="0" fontAlgn="base" hangingPunct="0">
              <a:spcBef>
                <a:spcPct val="20000"/>
              </a:spcBef>
              <a:spcAft>
                <a:spcPct val="0"/>
              </a:spcAft>
              <a:defRPr lang="en-US" sz="2000" kern="1200" dirty="0" smtClean="0">
                <a:solidFill>
                  <a:schemeClr val="tx1"/>
                </a:solidFill>
                <a:latin typeface="Arial" pitchFamily="34" charset="0"/>
                <a:ea typeface="+mn-ea"/>
                <a:cs typeface="Arial" pitchFamily="34" charset="0"/>
              </a:defRPr>
            </a:lvl4pPr>
            <a:lvl5pPr algn="l" rtl="0" eaLnBrk="0" fontAlgn="base" hangingPunct="0">
              <a:spcBef>
                <a:spcPct val="20000"/>
              </a:spcBef>
              <a:spcAft>
                <a:spcPct val="0"/>
              </a:spcAft>
              <a:defRPr lang="en-US" sz="2000" kern="1200" dirty="0">
                <a:solidFill>
                  <a:schemeClr val="tx1"/>
                </a:solidFill>
                <a:latin typeface="Arial" pitchFamily="34" charset="0"/>
                <a:ea typeface="+mn-ea"/>
                <a:cs typeface="Arial" pitchFamily="34" charset="0"/>
              </a:defRPr>
            </a:lvl5pPr>
          </a:lstStyle>
          <a:p>
            <a:pPr marL="342865" lvl="0" indent="-342865" algn="l" rtl="0" eaLnBrk="0" fontAlgn="base" hangingPunct="0">
              <a:spcBef>
                <a:spcPct val="20000"/>
              </a:spcBef>
              <a:spcAft>
                <a:spcPct val="0"/>
              </a:spcAft>
              <a:buClr>
                <a:schemeClr val="tx2"/>
              </a:buClr>
              <a:buFont typeface="Wingdings" pitchFamily="2" charset="2"/>
              <a:buChar char="§"/>
            </a:pPr>
            <a:r>
              <a:rPr lang="en-US"/>
              <a:t>Click to edit Master text styles</a:t>
            </a:r>
          </a:p>
          <a:p>
            <a:pPr marL="342865" lvl="1" indent="-342865" algn="l" rtl="0" eaLnBrk="0" fontAlgn="base" hangingPunct="0">
              <a:spcBef>
                <a:spcPct val="20000"/>
              </a:spcBef>
              <a:spcAft>
                <a:spcPct val="0"/>
              </a:spcAft>
              <a:buClr>
                <a:schemeClr val="tx2"/>
              </a:buClr>
              <a:buFont typeface="Wingdings" pitchFamily="2" charset="2"/>
              <a:buChar char="§"/>
            </a:pPr>
            <a:r>
              <a:rPr lang="en-US"/>
              <a:t>Second level</a:t>
            </a:r>
          </a:p>
          <a:p>
            <a:pPr marL="342865" lvl="2" indent="-342865" algn="l" rtl="0" eaLnBrk="0" fontAlgn="base" hangingPunct="0">
              <a:spcBef>
                <a:spcPct val="20000"/>
              </a:spcBef>
              <a:spcAft>
                <a:spcPct val="0"/>
              </a:spcAft>
              <a:buClr>
                <a:schemeClr val="tx2"/>
              </a:buClr>
              <a:buFont typeface="Wingdings" pitchFamily="2" charset="2"/>
              <a:buChar char="§"/>
            </a:pPr>
            <a:r>
              <a:rPr lang="en-US"/>
              <a:t>Third level</a:t>
            </a:r>
          </a:p>
          <a:p>
            <a:pPr marL="342865" lvl="3" indent="-342865" algn="l" rtl="0" eaLnBrk="0" fontAlgn="base" hangingPunct="0">
              <a:spcBef>
                <a:spcPct val="20000"/>
              </a:spcBef>
              <a:spcAft>
                <a:spcPct val="0"/>
              </a:spcAft>
              <a:buClr>
                <a:schemeClr val="tx2"/>
              </a:buClr>
              <a:buFont typeface="Wingdings" pitchFamily="2" charset="2"/>
              <a:buChar char="§"/>
            </a:pPr>
            <a:r>
              <a:rPr lang="en-US"/>
              <a:t>Fourth level</a:t>
            </a:r>
          </a:p>
          <a:p>
            <a:pPr marL="342865" lvl="4" indent="-342865" algn="l" rtl="0" eaLnBrk="0" fontAlgn="base" hangingPunct="0">
              <a:spcBef>
                <a:spcPct val="20000"/>
              </a:spcBef>
              <a:spcAft>
                <a:spcPct val="0"/>
              </a:spcAft>
              <a:buClr>
                <a:schemeClr val="tx2"/>
              </a:buClr>
              <a:buFont typeface="Wingdings" pitchFamily="2" charset="2"/>
              <a:buChar char="§"/>
            </a:pPr>
            <a:r>
              <a:rPr lang="en-US"/>
              <a:t>Fifth level</a:t>
            </a:r>
          </a:p>
        </p:txBody>
      </p:sp>
    </p:spTree>
    <p:extLst>
      <p:ext uri="{BB962C8B-B14F-4D97-AF65-F5344CB8AC3E}">
        <p14:creationId xmlns:p14="http://schemas.microsoft.com/office/powerpoint/2010/main" val="353515573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1" y="1371600"/>
            <a:ext cx="11785600" cy="4830763"/>
          </a:xfrm>
          <a:noFill/>
          <a:ln w="9525">
            <a:noFill/>
            <a:miter lim="800000"/>
            <a:headEnd/>
            <a:tailEnd/>
          </a:ln>
        </p:spPr>
        <p:txBody>
          <a:bodyPr vert="horz" wrap="square" lIns="91430" tIns="45716" rIns="91430" bIns="45716" numCol="1" anchor="t" anchorCtr="0" compatLnSpc="1">
            <a:prstTxWarp prst="textNoShape">
              <a:avLst/>
            </a:prstTxWarp>
          </a:bodyPr>
          <a:lstStyle>
            <a:lvl1pPr marL="514298" indent="-342865" algn="l" rtl="0" eaLnBrk="0" fontAlgn="base" hangingPunct="0">
              <a:spcBef>
                <a:spcPct val="20000"/>
              </a:spcBef>
              <a:spcAft>
                <a:spcPct val="0"/>
              </a:spcAft>
              <a:buClr>
                <a:srgbClr val="DF7E46"/>
              </a:buClr>
              <a:defRPr lang="en-US" sz="3200" kern="1200" dirty="0" smtClean="0">
                <a:solidFill>
                  <a:schemeClr val="tx1"/>
                </a:solidFill>
                <a:latin typeface="Arial" pitchFamily="34" charset="0"/>
                <a:ea typeface="+mn-ea"/>
                <a:cs typeface="Arial" pitchFamily="34" charset="0"/>
              </a:defRPr>
            </a:lvl1pPr>
            <a:lvl2pPr algn="l" rtl="0" eaLnBrk="0" fontAlgn="base" hangingPunct="0">
              <a:spcBef>
                <a:spcPct val="20000"/>
              </a:spcBef>
              <a:spcAft>
                <a:spcPct val="0"/>
              </a:spcAft>
              <a:buClr>
                <a:srgbClr val="DF7E46"/>
              </a:buClr>
              <a:defRPr lang="en-US" sz="2800" kern="1200" dirty="0" smtClean="0">
                <a:solidFill>
                  <a:schemeClr val="tx1"/>
                </a:solidFill>
                <a:latin typeface="Arial" pitchFamily="34" charset="0"/>
                <a:ea typeface="+mn-ea"/>
                <a:cs typeface="Arial" pitchFamily="34" charset="0"/>
              </a:defRPr>
            </a:lvl2pPr>
            <a:lvl3pPr algn="l" rtl="0" eaLnBrk="0" fontAlgn="base" hangingPunct="0">
              <a:spcBef>
                <a:spcPct val="20000"/>
              </a:spcBef>
              <a:spcAft>
                <a:spcPct val="0"/>
              </a:spcAft>
              <a:buClr>
                <a:srgbClr val="DF7E46"/>
              </a:buClr>
              <a:defRPr lang="en-US" sz="2400" kern="1200" dirty="0" smtClean="0">
                <a:solidFill>
                  <a:schemeClr val="tx1"/>
                </a:solidFill>
                <a:latin typeface="Arial" pitchFamily="34" charset="0"/>
                <a:ea typeface="+mn-ea"/>
                <a:cs typeface="Arial" pitchFamily="34" charset="0"/>
              </a:defRPr>
            </a:lvl3pPr>
            <a:lvl4pPr algn="l" rtl="0" eaLnBrk="0" fontAlgn="base" hangingPunct="0">
              <a:spcBef>
                <a:spcPct val="20000"/>
              </a:spcBef>
              <a:spcAft>
                <a:spcPct val="0"/>
              </a:spcAft>
              <a:buClr>
                <a:srgbClr val="DF7E46"/>
              </a:buClr>
              <a:defRPr lang="en-US" sz="2000" kern="1200" dirty="0" smtClean="0">
                <a:solidFill>
                  <a:schemeClr val="tx1"/>
                </a:solidFill>
                <a:latin typeface="Arial" pitchFamily="34" charset="0"/>
                <a:ea typeface="+mn-ea"/>
                <a:cs typeface="Arial" pitchFamily="34" charset="0"/>
              </a:defRPr>
            </a:lvl4pPr>
            <a:lvl5pPr algn="l" rtl="0" eaLnBrk="0" fontAlgn="base" hangingPunct="0">
              <a:spcBef>
                <a:spcPct val="20000"/>
              </a:spcBef>
              <a:spcAft>
                <a:spcPct val="0"/>
              </a:spcAft>
              <a:buClr>
                <a:srgbClr val="DF7E46"/>
              </a:buClr>
              <a:defRPr lang="en-US" sz="2000" kern="1200" dirty="0">
                <a:solidFill>
                  <a:schemeClr val="tx1"/>
                </a:solidFill>
                <a:latin typeface="Arial" pitchFamily="34" charset="0"/>
                <a:ea typeface="+mn-ea"/>
                <a:cs typeface="Arial" pitchFamily="34" charset="0"/>
              </a:defRPr>
            </a:lvl5pPr>
          </a:lstStyle>
          <a:p>
            <a:pPr marL="342865" lvl="0" indent="-342865" algn="l" rtl="0" eaLnBrk="0" fontAlgn="base" hangingPunct="0">
              <a:spcBef>
                <a:spcPct val="20000"/>
              </a:spcBef>
              <a:spcAft>
                <a:spcPct val="0"/>
              </a:spcAft>
              <a:buClr>
                <a:schemeClr val="tx2"/>
              </a:buClr>
              <a:buFont typeface="Wingdings" pitchFamily="2" charset="2"/>
              <a:buChar char="§"/>
            </a:pPr>
            <a:r>
              <a:rPr lang="en-US"/>
              <a:t>Click to edit Master text styles</a:t>
            </a:r>
          </a:p>
          <a:p>
            <a:pPr marL="800018" lvl="1" indent="-342865" algn="l" rtl="0" eaLnBrk="0" fontAlgn="base" hangingPunct="0">
              <a:spcBef>
                <a:spcPct val="20000"/>
              </a:spcBef>
              <a:spcAft>
                <a:spcPct val="0"/>
              </a:spcAft>
              <a:buClr>
                <a:schemeClr val="tx2"/>
              </a:buClr>
              <a:buFont typeface="Wingdings" pitchFamily="2" charset="2"/>
              <a:buChar char="§"/>
            </a:pPr>
            <a:r>
              <a:rPr lang="en-US"/>
              <a:t>Second level</a:t>
            </a:r>
          </a:p>
          <a:p>
            <a:pPr marL="1257172" lvl="2" indent="-342865" algn="l" rtl="0" eaLnBrk="0" fontAlgn="base" hangingPunct="0">
              <a:spcBef>
                <a:spcPct val="20000"/>
              </a:spcBef>
              <a:spcAft>
                <a:spcPct val="0"/>
              </a:spcAft>
              <a:buClr>
                <a:schemeClr val="tx2"/>
              </a:buClr>
              <a:buFont typeface="Wingdings" pitchFamily="2" charset="2"/>
              <a:buChar char="§"/>
            </a:pPr>
            <a:r>
              <a:rPr lang="en-US"/>
              <a:t>Third level</a:t>
            </a:r>
          </a:p>
          <a:p>
            <a:pPr marL="1714324" lvl="3" indent="-342865" algn="l" rtl="0" eaLnBrk="0" fontAlgn="base" hangingPunct="0">
              <a:spcBef>
                <a:spcPct val="20000"/>
              </a:spcBef>
              <a:spcAft>
                <a:spcPct val="0"/>
              </a:spcAft>
              <a:buClr>
                <a:schemeClr val="tx2"/>
              </a:buClr>
              <a:buFont typeface="Wingdings" pitchFamily="2" charset="2"/>
              <a:buChar char="§"/>
            </a:pPr>
            <a:r>
              <a:rPr lang="en-US"/>
              <a:t>Fourth level</a:t>
            </a:r>
          </a:p>
          <a:p>
            <a:pPr marL="2171478" lvl="4" indent="-342865" algn="l" rtl="0" eaLnBrk="0" fontAlgn="base" hangingPunct="0">
              <a:spcBef>
                <a:spcPct val="20000"/>
              </a:spcBef>
              <a:spcAft>
                <a:spcPct val="0"/>
              </a:spcAft>
              <a:buClr>
                <a:schemeClr val="tx2"/>
              </a:buClr>
              <a:buFont typeface="Wingdings" pitchFamily="2" charset="2"/>
              <a:buChar char="§"/>
            </a:pPr>
            <a:r>
              <a:rPr lang="en-US"/>
              <a:t>Fifth level</a:t>
            </a:r>
          </a:p>
        </p:txBody>
      </p:sp>
      <p:sp>
        <p:nvSpPr>
          <p:cNvPr id="6" name="Title 1"/>
          <p:cNvSpPr>
            <a:spLocks noGrp="1"/>
          </p:cNvSpPr>
          <p:nvPr>
            <p:ph type="title"/>
          </p:nvPr>
        </p:nvSpPr>
        <p:spPr>
          <a:xfrm>
            <a:off x="203201" y="228600"/>
            <a:ext cx="11785600" cy="1143000"/>
          </a:xfrm>
          <a:noFill/>
          <a:ln w="9525">
            <a:noFill/>
            <a:miter lim="800000"/>
            <a:headEnd/>
            <a:tailEnd/>
          </a:ln>
        </p:spPr>
        <p:txBody>
          <a:bodyPr vert="horz" wrap="square" lIns="91430" tIns="45716" rIns="91430" bIns="45716" numCol="1" anchor="b" anchorCtr="0" compatLnSpc="1">
            <a:prstTxWarp prst="textNoShape">
              <a:avLst/>
            </a:prstTxWarp>
            <a:normAutofit/>
          </a:bodyPr>
          <a:lstStyle>
            <a:lvl1pPr algn="l">
              <a:defRPr lang="en-US" dirty="0"/>
            </a:lvl1pPr>
          </a:lstStyle>
          <a:p>
            <a:pPr lvl="0" algn="l" rtl="0" eaLnBrk="0" fontAlgn="base" hangingPunct="0">
              <a:spcBef>
                <a:spcPct val="0"/>
              </a:spcBef>
              <a:spcAft>
                <a:spcPct val="0"/>
              </a:spcAft>
            </a:pPr>
            <a:r>
              <a:rPr lang="en-US"/>
              <a:t>Click to edit Master title style</a:t>
            </a:r>
          </a:p>
        </p:txBody>
      </p:sp>
    </p:spTree>
    <p:extLst>
      <p:ext uri="{BB962C8B-B14F-4D97-AF65-F5344CB8AC3E}">
        <p14:creationId xmlns:p14="http://schemas.microsoft.com/office/powerpoint/2010/main" val="178236100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1" y="228598"/>
            <a:ext cx="11785600" cy="1143000"/>
          </a:xfrm>
          <a:noFill/>
          <a:ln w="9525">
            <a:noFill/>
            <a:miter lim="800000"/>
            <a:headEnd/>
            <a:tailEnd/>
          </a:ln>
        </p:spPr>
        <p:txBody>
          <a:bodyPr vert="horz" wrap="square" lIns="91430" tIns="45716" rIns="91430" bIns="45716" numCol="1" anchor="b" anchorCtr="0" compatLnSpc="1">
            <a:prstTxWarp prst="textNoShape">
              <a:avLst/>
            </a:prstTxWarp>
            <a:normAutofit/>
          </a:bodyPr>
          <a:lstStyle>
            <a:lvl1pPr algn="l">
              <a:defRPr lang="en-US" dirty="0"/>
            </a:lvl1pPr>
          </a:lstStyle>
          <a:p>
            <a:pPr lvl="0" algn="l" rtl="0" eaLnBrk="0" fontAlgn="base" hangingPunct="0">
              <a:spcBef>
                <a:spcPct val="0"/>
              </a:spcBef>
              <a:spcAft>
                <a:spcPct val="0"/>
              </a:spcAft>
            </a:pPr>
            <a:r>
              <a:rPr lang="en-US"/>
              <a:t>Click to edit Master title style</a:t>
            </a:r>
          </a:p>
        </p:txBody>
      </p:sp>
      <p:sp>
        <p:nvSpPr>
          <p:cNvPr id="3" name="Content Placeholder 2"/>
          <p:cNvSpPr>
            <a:spLocks noGrp="1"/>
          </p:cNvSpPr>
          <p:nvPr>
            <p:ph sz="half" idx="1"/>
          </p:nvPr>
        </p:nvSpPr>
        <p:spPr>
          <a:xfrm>
            <a:off x="203201" y="1493838"/>
            <a:ext cx="5384800" cy="4525963"/>
          </a:xfrm>
        </p:spPr>
        <p:txBody>
          <a:bodyPr/>
          <a:lstStyle>
            <a:lvl1pPr>
              <a:defRPr lang="en-US" sz="3200" kern="1200" dirty="0" smtClean="0">
                <a:solidFill>
                  <a:schemeClr val="tx1"/>
                </a:solidFill>
                <a:latin typeface="Arial" pitchFamily="34" charset="0"/>
                <a:ea typeface="+mn-ea"/>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marL="342865" lvl="0" indent="-342865" algn="l" rtl="0" eaLnBrk="0" fontAlgn="base" hangingPunct="0">
              <a:spcBef>
                <a:spcPct val="20000"/>
              </a:spcBef>
              <a:spcAft>
                <a:spcPct val="0"/>
              </a:spcAft>
              <a:buClr>
                <a:schemeClr val="tx2"/>
              </a:buClr>
              <a:buFont typeface="Wingdings" pitchFamily="2" charset="2"/>
              <a:buChar char="§"/>
            </a:pPr>
            <a:r>
              <a:rPr lang="en-US"/>
              <a:t>Click to edit Master text styles</a:t>
            </a:r>
          </a:p>
          <a:p>
            <a:pPr marL="342865" lvl="1" indent="-342865" algn="l" rtl="0" eaLnBrk="0" fontAlgn="base" hangingPunct="0">
              <a:spcBef>
                <a:spcPct val="20000"/>
              </a:spcBef>
              <a:spcAft>
                <a:spcPct val="0"/>
              </a:spcAft>
              <a:buClr>
                <a:schemeClr val="tx2"/>
              </a:buClr>
              <a:buFont typeface="Wingdings" pitchFamily="2" charset="2"/>
              <a:buChar char="§"/>
            </a:pPr>
            <a:r>
              <a:rPr lang="en-US"/>
              <a:t>Second level</a:t>
            </a:r>
          </a:p>
          <a:p>
            <a:pPr marL="342865" lvl="2" indent="-342865" algn="l" rtl="0" eaLnBrk="0" fontAlgn="base" hangingPunct="0">
              <a:spcBef>
                <a:spcPct val="20000"/>
              </a:spcBef>
              <a:spcAft>
                <a:spcPct val="0"/>
              </a:spcAft>
              <a:buClr>
                <a:schemeClr val="tx2"/>
              </a:buClr>
              <a:buFont typeface="Wingdings" pitchFamily="2" charset="2"/>
              <a:buChar char="§"/>
            </a:pPr>
            <a:r>
              <a:rPr lang="en-US"/>
              <a:t>Third level</a:t>
            </a:r>
          </a:p>
          <a:p>
            <a:pPr marL="342865" lvl="3" indent="-342865" algn="l" rtl="0" eaLnBrk="0" fontAlgn="base" hangingPunct="0">
              <a:spcBef>
                <a:spcPct val="20000"/>
              </a:spcBef>
              <a:spcAft>
                <a:spcPct val="0"/>
              </a:spcAft>
              <a:buClr>
                <a:schemeClr val="tx2"/>
              </a:buClr>
              <a:buFont typeface="Wingdings" pitchFamily="2" charset="2"/>
              <a:buChar char="§"/>
            </a:pPr>
            <a:r>
              <a:rPr lang="en-US"/>
              <a:t>Fourth level</a:t>
            </a:r>
          </a:p>
          <a:p>
            <a:pPr marL="342865" lvl="4" indent="-342865" algn="l" rtl="0" eaLnBrk="0" fontAlgn="base" hangingPunct="0">
              <a:spcBef>
                <a:spcPct val="20000"/>
              </a:spcBef>
              <a:spcAft>
                <a:spcPct val="0"/>
              </a:spcAft>
              <a:buClr>
                <a:schemeClr val="tx2"/>
              </a:buClr>
              <a:buFont typeface="Wingdings" pitchFamily="2" charset="2"/>
              <a:buChar char="§"/>
            </a:pPr>
            <a:r>
              <a:rPr lang="en-US"/>
              <a:t>Fifth level</a:t>
            </a:r>
          </a:p>
        </p:txBody>
      </p:sp>
      <p:sp>
        <p:nvSpPr>
          <p:cNvPr id="4" name="Content Placeholder 3"/>
          <p:cNvSpPr>
            <a:spLocks noGrp="1"/>
          </p:cNvSpPr>
          <p:nvPr>
            <p:ph sz="half" idx="2"/>
          </p:nvPr>
        </p:nvSpPr>
        <p:spPr>
          <a:xfrm>
            <a:off x="5791200" y="1493838"/>
            <a:ext cx="5384800" cy="4525963"/>
          </a:xfrm>
        </p:spPr>
        <p:txBody>
          <a:bodyPr/>
          <a:lstStyle>
            <a:lvl1pPr>
              <a:defRPr lang="en-US" sz="3200" kern="1200" dirty="0" smtClean="0">
                <a:solidFill>
                  <a:schemeClr val="tx1"/>
                </a:solidFill>
                <a:latin typeface="Arial" pitchFamily="34" charset="0"/>
                <a:ea typeface="+mn-ea"/>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marL="342865" lvl="0" indent="-342865" algn="l" rtl="0" eaLnBrk="0" fontAlgn="base" hangingPunct="0">
              <a:spcBef>
                <a:spcPct val="20000"/>
              </a:spcBef>
              <a:spcAft>
                <a:spcPct val="0"/>
              </a:spcAft>
              <a:buClr>
                <a:schemeClr val="tx2"/>
              </a:buClr>
              <a:buFont typeface="Wingdings" pitchFamily="2" charset="2"/>
              <a:buChar char="§"/>
            </a:pPr>
            <a:r>
              <a:rPr lang="en-US"/>
              <a:t>Click to edit Master text styles</a:t>
            </a:r>
          </a:p>
          <a:p>
            <a:pPr marL="342865" lvl="1" indent="-342865" algn="l" rtl="0" eaLnBrk="0" fontAlgn="base" hangingPunct="0">
              <a:spcBef>
                <a:spcPct val="20000"/>
              </a:spcBef>
              <a:spcAft>
                <a:spcPct val="0"/>
              </a:spcAft>
              <a:buClr>
                <a:schemeClr val="tx2"/>
              </a:buClr>
              <a:buFont typeface="Wingdings" pitchFamily="2" charset="2"/>
              <a:buChar char="§"/>
            </a:pPr>
            <a:r>
              <a:rPr lang="en-US"/>
              <a:t>Second level</a:t>
            </a:r>
          </a:p>
          <a:p>
            <a:pPr marL="342865" lvl="2" indent="-342865" algn="l" rtl="0" eaLnBrk="0" fontAlgn="base" hangingPunct="0">
              <a:spcBef>
                <a:spcPct val="20000"/>
              </a:spcBef>
              <a:spcAft>
                <a:spcPct val="0"/>
              </a:spcAft>
              <a:buClr>
                <a:schemeClr val="tx2"/>
              </a:buClr>
              <a:buFont typeface="Wingdings" pitchFamily="2" charset="2"/>
              <a:buChar char="§"/>
            </a:pPr>
            <a:r>
              <a:rPr lang="en-US"/>
              <a:t>Third level</a:t>
            </a:r>
          </a:p>
          <a:p>
            <a:pPr marL="342865" lvl="3" indent="-342865" algn="l" rtl="0" eaLnBrk="0" fontAlgn="base" hangingPunct="0">
              <a:spcBef>
                <a:spcPct val="20000"/>
              </a:spcBef>
              <a:spcAft>
                <a:spcPct val="0"/>
              </a:spcAft>
              <a:buClr>
                <a:schemeClr val="tx2"/>
              </a:buClr>
              <a:buFont typeface="Wingdings" pitchFamily="2" charset="2"/>
              <a:buChar char="§"/>
            </a:pPr>
            <a:r>
              <a:rPr lang="en-US"/>
              <a:t>Fourth level</a:t>
            </a:r>
          </a:p>
          <a:p>
            <a:pPr marL="342865" lvl="4" indent="-342865" algn="l" rtl="0" eaLnBrk="0" fontAlgn="base" hangingPunct="0">
              <a:spcBef>
                <a:spcPct val="20000"/>
              </a:spcBef>
              <a:spcAft>
                <a:spcPct val="0"/>
              </a:spcAft>
              <a:buClr>
                <a:schemeClr val="tx2"/>
              </a:buClr>
              <a:buFont typeface="Wingdings" pitchFamily="2" charset="2"/>
              <a:buChar char="§"/>
            </a:pPr>
            <a:r>
              <a:rPr lang="en-US"/>
              <a:t>Fifth level</a:t>
            </a:r>
          </a:p>
        </p:txBody>
      </p:sp>
    </p:spTree>
    <p:extLst>
      <p:ext uri="{BB962C8B-B14F-4D97-AF65-F5344CB8AC3E}">
        <p14:creationId xmlns:p14="http://schemas.microsoft.com/office/powerpoint/2010/main" val="224851412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Text with three images, 1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a:p>
        </p:txBody>
      </p:sp>
      <p:sp>
        <p:nvSpPr>
          <p:cNvPr id="8" name="Text Placeholder 8"/>
          <p:cNvSpPr>
            <a:spLocks noGrp="1"/>
          </p:cNvSpPr>
          <p:nvPr>
            <p:ph type="body" sz="quarter" idx="13" hasCustomPrompt="1"/>
          </p:nvPr>
        </p:nvSpPr>
        <p:spPr>
          <a:xfrm>
            <a:off x="576001" y="1940400"/>
            <a:ext cx="6960000" cy="246221"/>
          </a:xfrm>
        </p:spPr>
        <p:txBody>
          <a:bodyPr lIns="0" tIns="0" rIns="0" bIns="0">
            <a:noAutofit/>
          </a:bodyPr>
          <a:lstStyle>
            <a:lvl1pPr marL="0" indent="0">
              <a:lnSpc>
                <a:spcPct val="100000"/>
              </a:lnSpc>
              <a:spcBef>
                <a:spcPts val="0"/>
              </a:spcBef>
              <a:buFont typeface="+mj-lt"/>
              <a:buNone/>
              <a:defRPr sz="1600"/>
            </a:lvl1pPr>
          </a:lstStyle>
          <a:p>
            <a:pPr lvl="0"/>
            <a:r>
              <a:rPr lang="en-US"/>
              <a:t>Enter text here</a:t>
            </a:r>
          </a:p>
        </p:txBody>
      </p:sp>
      <p:sp>
        <p:nvSpPr>
          <p:cNvPr id="12" name="Text Placeholder 7"/>
          <p:cNvSpPr>
            <a:spLocks noGrp="1"/>
          </p:cNvSpPr>
          <p:nvPr>
            <p:ph type="body" sz="quarter" idx="15"/>
          </p:nvPr>
        </p:nvSpPr>
        <p:spPr>
          <a:xfrm>
            <a:off x="576000" y="2261866"/>
            <a:ext cx="6960000" cy="3822134"/>
          </a:xfrm>
        </p:spPr>
        <p:txBody>
          <a:bodyPr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576001" y="788400"/>
            <a:ext cx="6960000" cy="338400"/>
          </a:xfrm>
          <a:prstGeom prst="rect">
            <a:avLst/>
          </a:prstGeom>
        </p:spPr>
        <p:txBody>
          <a:bodyPr lIns="0" tIns="0" rIns="0" bIns="0" anchor="t" anchorCtr="0">
            <a:noAutofit/>
          </a:bodyPr>
          <a:lstStyle/>
          <a:p>
            <a:r>
              <a:rPr lang="en-US"/>
              <a:t>Title line 1</a:t>
            </a:r>
            <a:endParaRPr lang="en-AU"/>
          </a:p>
        </p:txBody>
      </p:sp>
      <p:sp>
        <p:nvSpPr>
          <p:cNvPr id="16" name="Picture Placeholder 15"/>
          <p:cNvSpPr>
            <a:spLocks noGrp="1"/>
          </p:cNvSpPr>
          <p:nvPr>
            <p:ph type="pic" sz="quarter" idx="16" hasCustomPrompt="1"/>
          </p:nvPr>
        </p:nvSpPr>
        <p:spPr>
          <a:xfrm>
            <a:off x="8064000" y="612000"/>
            <a:ext cx="4128000" cy="1764000"/>
          </a:xfrm>
        </p:spPr>
        <p:txBody>
          <a:bodyPr/>
          <a:lstStyle>
            <a:lvl1pPr marL="0" indent="0">
              <a:buNone/>
              <a:defRPr baseline="0"/>
            </a:lvl1pPr>
          </a:lstStyle>
          <a:p>
            <a:r>
              <a:rPr lang="en-AU"/>
              <a:t>Select a picture to add</a:t>
            </a:r>
          </a:p>
        </p:txBody>
      </p:sp>
      <p:sp>
        <p:nvSpPr>
          <p:cNvPr id="15" name="Picture Placeholder 15"/>
          <p:cNvSpPr>
            <a:spLocks noGrp="1"/>
          </p:cNvSpPr>
          <p:nvPr>
            <p:ph type="pic" sz="quarter" idx="18" hasCustomPrompt="1"/>
          </p:nvPr>
        </p:nvSpPr>
        <p:spPr>
          <a:xfrm>
            <a:off x="8064000" y="2466000"/>
            <a:ext cx="4128000" cy="1764000"/>
          </a:xfrm>
        </p:spPr>
        <p:txBody>
          <a:bodyPr/>
          <a:lstStyle>
            <a:lvl1pPr marL="0" indent="0">
              <a:buNone/>
              <a:defRPr baseline="0"/>
            </a:lvl1pPr>
          </a:lstStyle>
          <a:p>
            <a:r>
              <a:rPr lang="en-AU"/>
              <a:t>Select a picture to add</a:t>
            </a:r>
          </a:p>
        </p:txBody>
      </p:sp>
      <p:sp>
        <p:nvSpPr>
          <p:cNvPr id="17" name="Picture Placeholder 15"/>
          <p:cNvSpPr>
            <a:spLocks noGrp="1"/>
          </p:cNvSpPr>
          <p:nvPr>
            <p:ph type="pic" sz="quarter" idx="19" hasCustomPrompt="1"/>
          </p:nvPr>
        </p:nvSpPr>
        <p:spPr>
          <a:xfrm>
            <a:off x="8064000" y="4320000"/>
            <a:ext cx="4128000" cy="1764000"/>
          </a:xfrm>
        </p:spPr>
        <p:txBody>
          <a:bodyPr/>
          <a:lstStyle>
            <a:lvl1pPr marL="0" indent="0">
              <a:buNone/>
              <a:defRPr baseline="0"/>
            </a:lvl1pPr>
          </a:lstStyle>
          <a:p>
            <a:r>
              <a:rPr lang="en-AU"/>
              <a:t>Select a picture to add</a:t>
            </a:r>
          </a:p>
        </p:txBody>
      </p:sp>
      <p:sp>
        <p:nvSpPr>
          <p:cNvPr id="9" name="Tab 1"/>
          <p:cNvSpPr/>
          <p:nvPr userDrawn="1"/>
        </p:nvSpPr>
        <p:spPr>
          <a:xfrm>
            <a:off x="0" y="831600"/>
            <a:ext cx="288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765900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vider_plain ">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D660EA9-5737-D747-AF85-423789FC4CC7}"/>
              </a:ext>
            </a:extLst>
          </p:cNvPr>
          <p:cNvSpPr>
            <a:spLocks noGrp="1"/>
          </p:cNvSpPr>
          <p:nvPr>
            <p:ph type="title" hasCustomPrompt="1"/>
          </p:nvPr>
        </p:nvSpPr>
        <p:spPr>
          <a:xfrm>
            <a:off x="623888" y="1907390"/>
            <a:ext cx="10515600" cy="1325563"/>
          </a:xfrm>
          <a:prstGeom prst="rect">
            <a:avLst/>
          </a:prstGeom>
        </p:spPr>
        <p:txBody>
          <a:bodyPr anchor="b" anchorCtr="0"/>
          <a:lstStyle>
            <a:lvl1pPr>
              <a:defRPr sz="2800" b="0">
                <a:solidFill>
                  <a:schemeClr val="bg1"/>
                </a:solidFill>
                <a:latin typeface="Arial" panose="020B0604020202020204" pitchFamily="34" charset="0"/>
                <a:cs typeface="Arial" panose="020B0604020202020204" pitchFamily="34" charset="0"/>
              </a:defRPr>
            </a:lvl1pPr>
          </a:lstStyle>
          <a:p>
            <a:r>
              <a:rPr lang="en-GB"/>
              <a:t>Click to edit divider title</a:t>
            </a:r>
            <a:endParaRPr lang="en-US"/>
          </a:p>
        </p:txBody>
      </p:sp>
      <p:sp>
        <p:nvSpPr>
          <p:cNvPr id="4" name="Text Placeholder 3">
            <a:extLst>
              <a:ext uri="{FF2B5EF4-FFF2-40B4-BE49-F238E27FC236}">
                <a16:creationId xmlns:a16="http://schemas.microsoft.com/office/drawing/2014/main" id="{18D1FDC8-AA5D-D74A-87D8-0B1D4D6841A0}"/>
              </a:ext>
            </a:extLst>
          </p:cNvPr>
          <p:cNvSpPr>
            <a:spLocks noGrp="1"/>
          </p:cNvSpPr>
          <p:nvPr>
            <p:ph type="body" sz="quarter" idx="11"/>
          </p:nvPr>
        </p:nvSpPr>
        <p:spPr>
          <a:xfrm>
            <a:off x="623888" y="3429000"/>
            <a:ext cx="10515600" cy="1891439"/>
          </a:xfrm>
          <a:prstGeom prst="rect">
            <a:avLst/>
          </a:prstGeom>
        </p:spPr>
        <p:txBody>
          <a:bodyPr/>
          <a:lstStyle>
            <a:lvl1pPr marL="228600" indent="-228600">
              <a:buFont typeface="Wingdings" pitchFamily="2" charset="2"/>
              <a:buChar char="§"/>
              <a:defRPr sz="1800">
                <a:solidFill>
                  <a:schemeClr val="bg1"/>
                </a:solidFill>
                <a:latin typeface="Arial" panose="020B0604020202020204" pitchFamily="34" charset="0"/>
                <a:cs typeface="Arial" panose="020B0604020202020204" pitchFamily="34" charset="0"/>
              </a:defRPr>
            </a:lvl1pPr>
            <a:lvl2pPr marL="685800" indent="-228600">
              <a:buFont typeface="Wingdings" pitchFamily="2" charset="2"/>
              <a:buChar char="§"/>
              <a:defRPr sz="1600">
                <a:solidFill>
                  <a:schemeClr val="bg1"/>
                </a:solidFill>
                <a:latin typeface="Arial" panose="020B0604020202020204" pitchFamily="34" charset="0"/>
                <a:cs typeface="Arial" panose="020B0604020202020204" pitchFamily="34" charset="0"/>
              </a:defRPr>
            </a:lvl2pPr>
            <a:lvl3pPr marL="1143000" indent="-228600">
              <a:buFont typeface="Wingdings" pitchFamily="2" charset="2"/>
              <a:buChar char="§"/>
              <a:defRPr sz="1600">
                <a:solidFill>
                  <a:schemeClr val="bg1"/>
                </a:solidFill>
                <a:latin typeface="Arial" panose="020B0604020202020204" pitchFamily="34" charset="0"/>
                <a:cs typeface="Arial" panose="020B0604020202020204" pitchFamily="34" charset="0"/>
              </a:defRPr>
            </a:lvl3pPr>
            <a:lvl4pPr marL="1600200" indent="-228600">
              <a:buFont typeface="Wingdings" pitchFamily="2" charset="2"/>
              <a:buChar char="§"/>
              <a:defRPr sz="1600">
                <a:solidFill>
                  <a:schemeClr val="bg1"/>
                </a:solidFill>
                <a:latin typeface="Arial" panose="020B0604020202020204" pitchFamily="34" charset="0"/>
                <a:cs typeface="Arial" panose="020B0604020202020204" pitchFamily="34" charset="0"/>
              </a:defRPr>
            </a:lvl4pPr>
            <a:lvl5pPr marL="2057400" indent="-228600">
              <a:buFont typeface="Wingdings" pitchFamily="2" charset="2"/>
              <a:buChar char="§"/>
              <a:defRPr sz="1600">
                <a:solidFill>
                  <a:schemeClr val="bg1"/>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6782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528">
          <p15:clr>
            <a:srgbClr val="FBAE40"/>
          </p15:clr>
        </p15:guide>
        <p15:guide id="2" orient="horz" pos="4176">
          <p15:clr>
            <a:srgbClr val="FBAE40"/>
          </p15:clr>
        </p15:guide>
        <p15:guide id="3" pos="384">
          <p15:clr>
            <a:srgbClr val="FBAE40"/>
          </p15:clr>
        </p15:guide>
        <p15:guide id="4" orient="horz" pos="3672">
          <p15:clr>
            <a:srgbClr val="FBAE40"/>
          </p15:clr>
        </p15:guide>
        <p15:guide id="5" pos="7296">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1"/>
            <a:ext cx="9303026" cy="6858000"/>
          </a:xfrm>
          <a:custGeom>
            <a:avLst/>
            <a:gdLst>
              <a:gd name="connsiteX0" fmla="*/ 0 w 9303026"/>
              <a:gd name="connsiteY0" fmla="*/ 0 h 6858000"/>
              <a:gd name="connsiteX1" fmla="*/ 2711309 w 9303026"/>
              <a:gd name="connsiteY1" fmla="*/ 0 h 6858000"/>
              <a:gd name="connsiteX2" fmla="*/ 9303026 w 9303026"/>
              <a:gd name="connsiteY2" fmla="*/ 6858000 h 6858000"/>
              <a:gd name="connsiteX3" fmla="*/ 2711309 w 9303026"/>
              <a:gd name="connsiteY3" fmla="*/ 6858000 h 6858000"/>
              <a:gd name="connsiteX4" fmla="*/ 0 w 930302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3026" h="6858000">
                <a:moveTo>
                  <a:pt x="0" y="0"/>
                </a:moveTo>
                <a:lnTo>
                  <a:pt x="2711309" y="0"/>
                </a:lnTo>
                <a:lnTo>
                  <a:pt x="9303026" y="6858000"/>
                </a:lnTo>
                <a:lnTo>
                  <a:pt x="2711309" y="6858000"/>
                </a:lnTo>
                <a:lnTo>
                  <a:pt x="0" y="6858000"/>
                </a:lnTo>
                <a:close/>
              </a:path>
            </a:pathLst>
          </a:custGeom>
        </p:spPr>
        <p:txBody>
          <a:bodyPr wrap="square">
            <a:noAutofit/>
          </a:bodyPr>
          <a:lstStyle/>
          <a:p>
            <a:endParaRPr lang="en-US"/>
          </a:p>
        </p:txBody>
      </p:sp>
      <p:sp>
        <p:nvSpPr>
          <p:cNvPr id="3" name="Picture Placeholder 2">
            <a:extLst>
              <a:ext uri="{FF2B5EF4-FFF2-40B4-BE49-F238E27FC236}">
                <a16:creationId xmlns:a16="http://schemas.microsoft.com/office/drawing/2014/main" id="{B5FF5457-86E6-4A7B-9D78-D7BC6A754327}"/>
              </a:ext>
            </a:extLst>
          </p:cNvPr>
          <p:cNvSpPr>
            <a:spLocks noGrp="1"/>
          </p:cNvSpPr>
          <p:nvPr>
            <p:ph type="pic" sz="quarter" idx="11" hasCustomPrompt="1"/>
          </p:nvPr>
        </p:nvSpPr>
        <p:spPr>
          <a:xfrm>
            <a:off x="8980488" y="5055079"/>
            <a:ext cx="3036887" cy="1194908"/>
          </a:xfrm>
        </p:spPr>
        <p:txBody>
          <a:bodyPr/>
          <a:lstStyle>
            <a:lvl1pPr>
              <a:defRPr/>
            </a:lvl1pPr>
          </a:lstStyle>
          <a:p>
            <a:r>
              <a:rPr lang="en-US"/>
              <a:t>Click to add member logo</a:t>
            </a:r>
          </a:p>
        </p:txBody>
      </p:sp>
    </p:spTree>
    <p:extLst>
      <p:ext uri="{BB962C8B-B14F-4D97-AF65-F5344CB8AC3E}">
        <p14:creationId xmlns:p14="http://schemas.microsoft.com/office/powerpoint/2010/main" val="2981099848"/>
      </p:ext>
    </p:extLst>
  </p:cSld>
  <p:clrMapOvr>
    <a:masterClrMapping/>
  </p:clrMapOvr>
  <p:transition spd="slow" advClick="0">
    <p:wip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8BAC87-3241-4F5C-B639-A640855799BC}"/>
              </a:ext>
            </a:extLst>
          </p:cNvPr>
          <p:cNvSpPr>
            <a:spLocks noGrp="1"/>
          </p:cNvSpPr>
          <p:nvPr>
            <p:ph type="pic" sz="quarter" idx="10"/>
          </p:nvPr>
        </p:nvSpPr>
        <p:spPr>
          <a:xfrm>
            <a:off x="6801512" y="-1"/>
            <a:ext cx="5085688" cy="6858000"/>
          </a:xfrm>
          <a:custGeom>
            <a:avLst/>
            <a:gdLst>
              <a:gd name="connsiteX0" fmla="*/ 0 w 7861250"/>
              <a:gd name="connsiteY0" fmla="*/ 0 h 13716000"/>
              <a:gd name="connsiteX1" fmla="*/ 7861250 w 7861250"/>
              <a:gd name="connsiteY1" fmla="*/ 0 h 13716000"/>
              <a:gd name="connsiteX2" fmla="*/ 7861250 w 7861250"/>
              <a:gd name="connsiteY2" fmla="*/ 13716000 h 13716000"/>
              <a:gd name="connsiteX3" fmla="*/ 0 w 786125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7861250" h="13716000">
                <a:moveTo>
                  <a:pt x="0" y="0"/>
                </a:moveTo>
                <a:lnTo>
                  <a:pt x="7861250" y="0"/>
                </a:lnTo>
                <a:lnTo>
                  <a:pt x="7861250" y="13716000"/>
                </a:lnTo>
                <a:lnTo>
                  <a:pt x="0" y="13716000"/>
                </a:lnTo>
                <a:close/>
              </a:path>
            </a:pathLst>
          </a:custGeom>
          <a:solidFill>
            <a:schemeClr val="bg1"/>
          </a:solidFill>
          <a:effectLst>
            <a:outerShdw blurRad="533400" dist="342900" algn="l" rotWithShape="0">
              <a:schemeClr val="bg1">
                <a:lumMod val="65000"/>
                <a:alpha val="25000"/>
              </a:schemeClr>
            </a:outerShdw>
          </a:effectLst>
        </p:spPr>
        <p:txBody>
          <a:bodyPr wrap="square">
            <a:noAutofit/>
          </a:bodyPr>
          <a:lstStyle/>
          <a:p>
            <a:endParaRPr lang="en-US"/>
          </a:p>
        </p:txBody>
      </p:sp>
      <p:sp>
        <p:nvSpPr>
          <p:cNvPr id="2" name="Rectangle 1">
            <a:extLst>
              <a:ext uri="{FF2B5EF4-FFF2-40B4-BE49-F238E27FC236}">
                <a16:creationId xmlns:a16="http://schemas.microsoft.com/office/drawing/2014/main" id="{F00055B5-50BD-2147-9D64-51E39214F603}"/>
              </a:ext>
            </a:extLst>
          </p:cNvPr>
          <p:cNvSpPr/>
          <p:nvPr userDrawn="1"/>
        </p:nvSpPr>
        <p:spPr>
          <a:xfrm>
            <a:off x="5888251" y="3244334"/>
            <a:ext cx="184731" cy="369332"/>
          </a:xfrm>
          <a:prstGeom prst="rect">
            <a:avLst/>
          </a:prstGeom>
        </p:spPr>
        <p:txBody>
          <a:bodyPr wrap="none">
            <a:spAutoFit/>
          </a:bodyPr>
          <a:lstStyle/>
          <a:p>
            <a:endParaRPr lang="en-US">
              <a:effectLst/>
              <a:latin typeface="Helvetica" pitchFamily="2" charset="0"/>
            </a:endParaRPr>
          </a:p>
        </p:txBody>
      </p:sp>
    </p:spTree>
    <p:extLst>
      <p:ext uri="{BB962C8B-B14F-4D97-AF65-F5344CB8AC3E}">
        <p14:creationId xmlns:p14="http://schemas.microsoft.com/office/powerpoint/2010/main" val="4185232202"/>
      </p:ext>
    </p:extLst>
  </p:cSld>
  <p:clrMapOvr>
    <a:masterClrMapping/>
  </p:clrMapOvr>
  <p:transition spd="slow" advClick="0">
    <p:wip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0DE1FE4-3824-7D48-A945-E32AFCE4011D}"/>
              </a:ext>
            </a:extLst>
          </p:cNvPr>
          <p:cNvGrpSpPr/>
          <p:nvPr userDrawn="1"/>
        </p:nvGrpSpPr>
        <p:grpSpPr>
          <a:xfrm>
            <a:off x="-1" y="0"/>
            <a:ext cx="1192459" cy="6858000"/>
            <a:chOff x="-1" y="0"/>
            <a:chExt cx="1192459" cy="6858000"/>
          </a:xfrm>
        </p:grpSpPr>
        <p:sp>
          <p:nvSpPr>
            <p:cNvPr id="7" name="Rectangle 6">
              <a:extLst>
                <a:ext uri="{FF2B5EF4-FFF2-40B4-BE49-F238E27FC236}">
                  <a16:creationId xmlns:a16="http://schemas.microsoft.com/office/drawing/2014/main" id="{234D5F70-4372-DB42-AB35-B819A7CBD9F7}"/>
                </a:ext>
              </a:extLst>
            </p:cNvPr>
            <p:cNvSpPr/>
            <p:nvPr userDrawn="1"/>
          </p:nvSpPr>
          <p:spPr>
            <a:xfrm flipH="1" flipV="1">
              <a:off x="-1" y="0"/>
              <a:ext cx="8382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AAD69BF7-8D2C-934E-AC09-48A528D9202D}"/>
                </a:ext>
              </a:extLst>
            </p:cNvPr>
            <p:cNvSpPr/>
            <p:nvPr userDrawn="1"/>
          </p:nvSpPr>
          <p:spPr>
            <a:xfrm rot="16200000" flipH="1" flipV="1">
              <a:off x="568128" y="3244715"/>
              <a:ext cx="880089" cy="368570"/>
            </a:xfrm>
            <a:prstGeom prst="triangle">
              <a:avLst>
                <a:gd name="adj" fmla="val 480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1">
            <a:extLst>
              <a:ext uri="{FF2B5EF4-FFF2-40B4-BE49-F238E27FC236}">
                <a16:creationId xmlns:a16="http://schemas.microsoft.com/office/drawing/2014/main" id="{E2BE5936-D3BA-4F49-BF09-D8CB8237E146}"/>
              </a:ext>
            </a:extLst>
          </p:cNvPr>
          <p:cNvSpPr>
            <a:spLocks noGrp="1"/>
          </p:cNvSpPr>
          <p:nvPr userDrawn="1">
            <p:ph type="title"/>
          </p:nvPr>
        </p:nvSpPr>
        <p:spPr>
          <a:xfrm>
            <a:off x="1243220" y="1502228"/>
            <a:ext cx="2612572" cy="3853543"/>
          </a:xfrm>
        </p:spPr>
        <p:txBody>
          <a:bodyPr anchor="ctr">
            <a:normAutofit/>
          </a:bodyPr>
          <a:lstStyle>
            <a:lvl1pPr>
              <a:defRPr sz="4000">
                <a:solidFill>
                  <a:schemeClr val="tx1">
                    <a:lumMod val="65000"/>
                    <a:lumOff val="35000"/>
                  </a:schemeClr>
                </a:solidFill>
              </a:defRPr>
            </a:lvl1pPr>
          </a:lstStyle>
          <a:p>
            <a:r>
              <a:rPr lang="en-US"/>
              <a:t>Click to edit Master title style</a:t>
            </a:r>
          </a:p>
        </p:txBody>
      </p:sp>
      <p:sp>
        <p:nvSpPr>
          <p:cNvPr id="4" name="Text Placeholder 3">
            <a:extLst>
              <a:ext uri="{FF2B5EF4-FFF2-40B4-BE49-F238E27FC236}">
                <a16:creationId xmlns:a16="http://schemas.microsoft.com/office/drawing/2014/main" id="{CBDD4A17-DCAC-C245-A195-94E4FE4402C5}"/>
              </a:ext>
            </a:extLst>
          </p:cNvPr>
          <p:cNvSpPr>
            <a:spLocks noGrp="1"/>
          </p:cNvSpPr>
          <p:nvPr userDrawn="1">
            <p:ph type="body" sz="half" idx="2"/>
          </p:nvPr>
        </p:nvSpPr>
        <p:spPr>
          <a:xfrm>
            <a:off x="4210050" y="342900"/>
            <a:ext cx="7143750" cy="5829300"/>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Triangle 12">
            <a:extLst>
              <a:ext uri="{FF2B5EF4-FFF2-40B4-BE49-F238E27FC236}">
                <a16:creationId xmlns:a16="http://schemas.microsoft.com/office/drawing/2014/main" id="{62C8D28C-D675-2948-99B2-276507AA9B1D}"/>
              </a:ext>
            </a:extLst>
          </p:cNvPr>
          <p:cNvSpPr/>
          <p:nvPr userDrawn="1"/>
        </p:nvSpPr>
        <p:spPr>
          <a:xfrm rot="5400000" flipV="1">
            <a:off x="-103360" y="3397115"/>
            <a:ext cx="880089" cy="368570"/>
          </a:xfrm>
          <a:prstGeom prst="triangle">
            <a:avLst>
              <a:gd name="adj" fmla="val 480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9A7B9636-49E7-1546-8F4B-794BA79D879D}"/>
              </a:ext>
            </a:extLst>
          </p:cNvPr>
          <p:cNvGrpSpPr/>
          <p:nvPr userDrawn="1"/>
        </p:nvGrpSpPr>
        <p:grpSpPr>
          <a:xfrm>
            <a:off x="0" y="0"/>
            <a:ext cx="1192459" cy="6858000"/>
            <a:chOff x="-1" y="0"/>
            <a:chExt cx="1192459" cy="6858000"/>
          </a:xfrm>
        </p:grpSpPr>
        <p:sp>
          <p:nvSpPr>
            <p:cNvPr id="15" name="Rectangle 14">
              <a:extLst>
                <a:ext uri="{FF2B5EF4-FFF2-40B4-BE49-F238E27FC236}">
                  <a16:creationId xmlns:a16="http://schemas.microsoft.com/office/drawing/2014/main" id="{889D6434-A51A-2D46-9C6D-DA18C1B79642}"/>
                </a:ext>
              </a:extLst>
            </p:cNvPr>
            <p:cNvSpPr/>
            <p:nvPr userDrawn="1"/>
          </p:nvSpPr>
          <p:spPr>
            <a:xfrm flipH="1" flipV="1">
              <a:off x="-1" y="0"/>
              <a:ext cx="8382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iangle 15">
              <a:extLst>
                <a:ext uri="{FF2B5EF4-FFF2-40B4-BE49-F238E27FC236}">
                  <a16:creationId xmlns:a16="http://schemas.microsoft.com/office/drawing/2014/main" id="{9E569304-8CF2-5A45-8735-5ACD50B5C7F8}"/>
                </a:ext>
              </a:extLst>
            </p:cNvPr>
            <p:cNvSpPr/>
            <p:nvPr userDrawn="1"/>
          </p:nvSpPr>
          <p:spPr>
            <a:xfrm rot="16200000" flipH="1" flipV="1">
              <a:off x="568128" y="3244715"/>
              <a:ext cx="880089" cy="368570"/>
            </a:xfrm>
            <a:prstGeom prst="triangle">
              <a:avLst>
                <a:gd name="adj" fmla="val 480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908107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657467F-AA1E-3A4D-9850-E032AF867029}"/>
              </a:ext>
            </a:extLst>
          </p:cNvPr>
          <p:cNvSpPr/>
          <p:nvPr userDrawn="1"/>
        </p:nvSpPr>
        <p:spPr>
          <a:xfrm>
            <a:off x="10293180" y="5898295"/>
            <a:ext cx="1717590" cy="86497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0" name="Straight Connector 19">
            <a:extLst>
              <a:ext uri="{FF2B5EF4-FFF2-40B4-BE49-F238E27FC236}">
                <a16:creationId xmlns:a16="http://schemas.microsoft.com/office/drawing/2014/main" id="{D4186F33-F104-8049-B03A-C51E6D08B749}"/>
              </a:ext>
            </a:extLst>
          </p:cNvPr>
          <p:cNvCxnSpPr/>
          <p:nvPr userDrawn="1"/>
        </p:nvCxnSpPr>
        <p:spPr>
          <a:xfrm>
            <a:off x="838201" y="6172200"/>
            <a:ext cx="217170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B17F5297-E664-D949-9D39-7FCD6A483D81}"/>
              </a:ext>
            </a:extLst>
          </p:cNvPr>
          <p:cNvGrpSpPr/>
          <p:nvPr userDrawn="1"/>
        </p:nvGrpSpPr>
        <p:grpSpPr>
          <a:xfrm>
            <a:off x="5536753" y="-1912065"/>
            <a:ext cx="8084266" cy="8084266"/>
            <a:chOff x="5507255" y="-1920969"/>
            <a:chExt cx="8084266" cy="8084266"/>
          </a:xfrm>
        </p:grpSpPr>
        <p:sp>
          <p:nvSpPr>
            <p:cNvPr id="10" name="Oval 9">
              <a:extLst>
                <a:ext uri="{FF2B5EF4-FFF2-40B4-BE49-F238E27FC236}">
                  <a16:creationId xmlns:a16="http://schemas.microsoft.com/office/drawing/2014/main" id="{25ADFA45-7AF4-2B4C-855D-EE302FA3802E}"/>
                </a:ext>
              </a:extLst>
            </p:cNvPr>
            <p:cNvSpPr/>
            <p:nvPr userDrawn="1"/>
          </p:nvSpPr>
          <p:spPr>
            <a:xfrm>
              <a:off x="5507255" y="-1920969"/>
              <a:ext cx="8084266" cy="8084266"/>
            </a:xfrm>
            <a:prstGeom prst="ellipse">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a:extLst>
                <a:ext uri="{FF2B5EF4-FFF2-40B4-BE49-F238E27FC236}">
                  <a16:creationId xmlns:a16="http://schemas.microsoft.com/office/drawing/2014/main" id="{5495B13C-09C5-474A-9C18-9D830A9FE9F8}"/>
                </a:ext>
              </a:extLst>
            </p:cNvPr>
            <p:cNvSpPr/>
            <p:nvPr userDrawn="1"/>
          </p:nvSpPr>
          <p:spPr>
            <a:xfrm>
              <a:off x="6104884" y="-1355866"/>
              <a:ext cx="6954061" cy="6954061"/>
            </a:xfrm>
            <a:prstGeom prst="ellipse">
              <a:avLst/>
            </a:prstGeom>
            <a:gradFill flip="none" rotWithShape="1">
              <a:gsLst>
                <a:gs pos="0">
                  <a:schemeClr val="accent3">
                    <a:lumMod val="40000"/>
                    <a:lumOff val="60000"/>
                    <a:alpha val="49000"/>
                  </a:schemeClr>
                </a:gs>
                <a:gs pos="58000">
                  <a:schemeClr val="accent3">
                    <a:lumMod val="95000"/>
                    <a:lumOff val="5000"/>
                  </a:schemeClr>
                </a:gs>
                <a:gs pos="100000">
                  <a:schemeClr val="accent3">
                    <a:lumMod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Oval 11">
              <a:extLst>
                <a:ext uri="{FF2B5EF4-FFF2-40B4-BE49-F238E27FC236}">
                  <a16:creationId xmlns:a16="http://schemas.microsoft.com/office/drawing/2014/main" id="{71A3022E-5877-434D-8DF1-1BB284CBE56F}"/>
                </a:ext>
              </a:extLst>
            </p:cNvPr>
            <p:cNvSpPr/>
            <p:nvPr userDrawn="1"/>
          </p:nvSpPr>
          <p:spPr>
            <a:xfrm>
              <a:off x="6801512" y="-708533"/>
              <a:ext cx="5659395" cy="5659395"/>
            </a:xfrm>
            <a:prstGeom prst="ellipse">
              <a:avLst/>
            </a:prstGeom>
            <a:gradFill>
              <a:gsLst>
                <a:gs pos="0">
                  <a:schemeClr val="accent1"/>
                </a:gs>
                <a:gs pos="100000">
                  <a:schemeClr val="accent6">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0" name="Text Placeholder 29">
            <a:extLst>
              <a:ext uri="{FF2B5EF4-FFF2-40B4-BE49-F238E27FC236}">
                <a16:creationId xmlns:a16="http://schemas.microsoft.com/office/drawing/2014/main" id="{855B4994-CE3E-AA45-8360-476BF81FD0EC}"/>
              </a:ext>
            </a:extLst>
          </p:cNvPr>
          <p:cNvSpPr>
            <a:spLocks noGrp="1"/>
          </p:cNvSpPr>
          <p:nvPr>
            <p:ph type="body" sz="quarter" idx="10"/>
          </p:nvPr>
        </p:nvSpPr>
        <p:spPr>
          <a:xfrm>
            <a:off x="838200" y="3575051"/>
            <a:ext cx="4979989" cy="25876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F8EB4762-7950-C44A-BA7C-D52A57FD62CB}"/>
              </a:ext>
            </a:extLst>
          </p:cNvPr>
          <p:cNvSpPr>
            <a:spLocks noGrp="1"/>
          </p:cNvSpPr>
          <p:nvPr>
            <p:ph type="pic" sz="quarter" idx="11"/>
          </p:nvPr>
        </p:nvSpPr>
        <p:spPr>
          <a:xfrm>
            <a:off x="6831010" y="-699630"/>
            <a:ext cx="5659395" cy="5659395"/>
          </a:xfrm>
          <a:prstGeom prst="ellipse">
            <a:avLst/>
          </a:prstGeom>
        </p:spPr>
        <p:txBody>
          <a:bodyPr/>
          <a:lstStyle>
            <a:lvl1pPr marL="0" indent="0">
              <a:buNone/>
              <a:defRPr/>
            </a:lvl1pPr>
          </a:lstStyle>
          <a:p>
            <a:r>
              <a:rPr lang="en-US"/>
              <a:t>Click icon to add picture</a:t>
            </a:r>
          </a:p>
        </p:txBody>
      </p:sp>
      <p:sp>
        <p:nvSpPr>
          <p:cNvPr id="21" name="Title 20">
            <a:extLst>
              <a:ext uri="{FF2B5EF4-FFF2-40B4-BE49-F238E27FC236}">
                <a16:creationId xmlns:a16="http://schemas.microsoft.com/office/drawing/2014/main" id="{25AD96A1-EFB6-7242-A5EB-259320D7B598}"/>
              </a:ext>
            </a:extLst>
          </p:cNvPr>
          <p:cNvSpPr>
            <a:spLocks noGrp="1"/>
          </p:cNvSpPr>
          <p:nvPr>
            <p:ph type="title"/>
          </p:nvPr>
        </p:nvSpPr>
        <p:spPr>
          <a:xfrm>
            <a:off x="838200" y="2332224"/>
            <a:ext cx="10297477" cy="1059414"/>
          </a:xfrm>
        </p:spPr>
        <p:txBody>
          <a:bodyPr>
            <a:normAutofit/>
          </a:bodyPr>
          <a:lstStyle>
            <a:lvl1pPr>
              <a:defRPr sz="4000" spc="300">
                <a:solidFill>
                  <a:schemeClr val="bg1"/>
                </a:solidFill>
              </a:defRPr>
            </a:lvl1pPr>
          </a:lstStyle>
          <a:p>
            <a:r>
              <a:rPr lang="en-US"/>
              <a:t>Click to edit Master title style</a:t>
            </a:r>
          </a:p>
        </p:txBody>
      </p:sp>
      <p:pic>
        <p:nvPicPr>
          <p:cNvPr id="2" name="Picture 1">
            <a:extLst>
              <a:ext uri="{FF2B5EF4-FFF2-40B4-BE49-F238E27FC236}">
                <a16:creationId xmlns:a16="http://schemas.microsoft.com/office/drawing/2014/main" id="{10001C35-FDA5-5CB7-28D6-B7AF81471FF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682739" y="6207526"/>
            <a:ext cx="1142999" cy="522514"/>
          </a:xfrm>
          <a:prstGeom prst="rect">
            <a:avLst/>
          </a:prstGeom>
        </p:spPr>
      </p:pic>
    </p:spTree>
    <p:extLst>
      <p:ext uri="{BB962C8B-B14F-4D97-AF65-F5344CB8AC3E}">
        <p14:creationId xmlns:p14="http://schemas.microsoft.com/office/powerpoint/2010/main" val="237630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22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8413AB8-4C27-3549-9C48-5EC811D56EB4}"/>
              </a:ext>
            </a:extLst>
          </p:cNvPr>
          <p:cNvSpPr/>
          <p:nvPr userDrawn="1"/>
        </p:nvSpPr>
        <p:spPr>
          <a:xfrm>
            <a:off x="0" y="0"/>
            <a:ext cx="12192000" cy="6858000"/>
          </a:xfrm>
          <a:prstGeom prst="rect">
            <a:avLst/>
          </a:prstGeom>
          <a:solidFill>
            <a:schemeClr val="tx1">
              <a:lumMod val="95000"/>
              <a:lumOff val="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Picture Placeholder 1">
            <a:extLst>
              <a:ext uri="{FF2B5EF4-FFF2-40B4-BE49-F238E27FC236}">
                <a16:creationId xmlns:a16="http://schemas.microsoft.com/office/drawing/2014/main" id="{1E396DC6-ED6D-7141-9113-6F7D82B72DBD}"/>
              </a:ext>
            </a:extLst>
          </p:cNvPr>
          <p:cNvSpPr>
            <a:spLocks noGrp="1"/>
          </p:cNvSpPr>
          <p:nvPr>
            <p:ph type="pic" sz="quarter" idx="10"/>
          </p:nvPr>
        </p:nvSpPr>
        <p:spPr>
          <a:xfrm>
            <a:off x="0" y="2"/>
            <a:ext cx="12192000" cy="6857999"/>
          </a:xfrm>
        </p:spPr>
      </p:sp>
      <p:cxnSp>
        <p:nvCxnSpPr>
          <p:cNvPr id="17" name="Straight Connector 16">
            <a:extLst>
              <a:ext uri="{FF2B5EF4-FFF2-40B4-BE49-F238E27FC236}">
                <a16:creationId xmlns:a16="http://schemas.microsoft.com/office/drawing/2014/main" id="{94A6A3E0-A77B-4F45-AAB8-F6CFD64DC2D1}"/>
              </a:ext>
            </a:extLst>
          </p:cNvPr>
          <p:cNvCxnSpPr/>
          <p:nvPr userDrawn="1"/>
        </p:nvCxnSpPr>
        <p:spPr>
          <a:xfrm>
            <a:off x="5105400" y="1066800"/>
            <a:ext cx="0" cy="5105400"/>
          </a:xfrm>
          <a:prstGeom prst="line">
            <a:avLst/>
          </a:prstGeom>
          <a:ln>
            <a:solidFill>
              <a:schemeClr val="bg1">
                <a:alpha val="18000"/>
              </a:schemeClr>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F96E3581-DD8B-2249-A759-D5EB39B2AEFF}"/>
              </a:ext>
            </a:extLst>
          </p:cNvPr>
          <p:cNvSpPr>
            <a:spLocks noGrp="1"/>
          </p:cNvSpPr>
          <p:nvPr>
            <p:ph type="title"/>
          </p:nvPr>
        </p:nvSpPr>
        <p:spPr>
          <a:xfrm>
            <a:off x="838200" y="528653"/>
            <a:ext cx="3976317" cy="2512721"/>
          </a:xfrm>
        </p:spPr>
        <p:txBody>
          <a:bodyPr anchor="b">
            <a:normAutofit/>
          </a:bodyPr>
          <a:lstStyle>
            <a:lvl1pPr algn="l">
              <a:defRPr sz="3600">
                <a:solidFill>
                  <a:schemeClr val="bg1"/>
                </a:solidFill>
              </a:defRPr>
            </a:lvl1pPr>
          </a:lstStyle>
          <a:p>
            <a:r>
              <a:rPr lang="en-US"/>
              <a:t>Click to edit Master title style</a:t>
            </a:r>
          </a:p>
        </p:txBody>
      </p:sp>
      <p:sp>
        <p:nvSpPr>
          <p:cNvPr id="27" name="Text Placeholder 3">
            <a:extLst>
              <a:ext uri="{FF2B5EF4-FFF2-40B4-BE49-F238E27FC236}">
                <a16:creationId xmlns:a16="http://schemas.microsoft.com/office/drawing/2014/main" id="{DBD6B990-A126-614A-BC14-D7C9DC40011F}"/>
              </a:ext>
            </a:extLst>
          </p:cNvPr>
          <p:cNvSpPr>
            <a:spLocks noGrp="1"/>
          </p:cNvSpPr>
          <p:nvPr>
            <p:ph type="body" sz="half" idx="2"/>
          </p:nvPr>
        </p:nvSpPr>
        <p:spPr>
          <a:xfrm>
            <a:off x="5751872" y="3438938"/>
            <a:ext cx="5601930" cy="2733261"/>
          </a:xfrm>
        </p:spPr>
        <p:txBody>
          <a:bodyPr anchor="t"/>
          <a:lstStyle>
            <a:lvl1pPr marL="0" indent="0" algn="l">
              <a:buNone/>
              <a:defRPr sz="1600">
                <a:solidFill>
                  <a:schemeClr val="bg1"/>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pic>
        <p:nvPicPr>
          <p:cNvPr id="29" name="Picture 28">
            <a:extLst>
              <a:ext uri="{FF2B5EF4-FFF2-40B4-BE49-F238E27FC236}">
                <a16:creationId xmlns:a16="http://schemas.microsoft.com/office/drawing/2014/main" id="{B1D3E641-B302-3240-ADC3-47BCA5972A9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682739" y="6207526"/>
            <a:ext cx="1142999" cy="522514"/>
          </a:xfrm>
          <a:prstGeom prst="rect">
            <a:avLst/>
          </a:prstGeom>
        </p:spPr>
      </p:pic>
    </p:spTree>
    <p:extLst>
      <p:ext uri="{BB962C8B-B14F-4D97-AF65-F5344CB8AC3E}">
        <p14:creationId xmlns:p14="http://schemas.microsoft.com/office/powerpoint/2010/main" val="155929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2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8413AB8-4C27-3549-9C48-5EC811D56EB4}"/>
              </a:ext>
            </a:extLst>
          </p:cNvPr>
          <p:cNvSpPr/>
          <p:nvPr userDrawn="1"/>
        </p:nvSpPr>
        <p:spPr>
          <a:xfrm>
            <a:off x="0" y="0"/>
            <a:ext cx="12192000" cy="6858000"/>
          </a:xfrm>
          <a:prstGeom prst="rect">
            <a:avLst/>
          </a:prstGeom>
          <a:solidFill>
            <a:schemeClr val="tx1">
              <a:lumMod val="95000"/>
              <a:lumOff val="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Picture Placeholder 1">
            <a:extLst>
              <a:ext uri="{FF2B5EF4-FFF2-40B4-BE49-F238E27FC236}">
                <a16:creationId xmlns:a16="http://schemas.microsoft.com/office/drawing/2014/main" id="{1E396DC6-ED6D-7141-9113-6F7D82B72DBD}"/>
              </a:ext>
            </a:extLst>
          </p:cNvPr>
          <p:cNvSpPr>
            <a:spLocks noGrp="1"/>
          </p:cNvSpPr>
          <p:nvPr>
            <p:ph type="pic" sz="quarter" idx="10"/>
          </p:nvPr>
        </p:nvSpPr>
        <p:spPr>
          <a:xfrm>
            <a:off x="0" y="2"/>
            <a:ext cx="12192000" cy="6857999"/>
          </a:xfrm>
        </p:spPr>
      </p:sp>
      <p:sp>
        <p:nvSpPr>
          <p:cNvPr id="26" name="Title 1">
            <a:extLst>
              <a:ext uri="{FF2B5EF4-FFF2-40B4-BE49-F238E27FC236}">
                <a16:creationId xmlns:a16="http://schemas.microsoft.com/office/drawing/2014/main" id="{F96E3581-DD8B-2249-A759-D5EB39B2AEFF}"/>
              </a:ext>
            </a:extLst>
          </p:cNvPr>
          <p:cNvSpPr>
            <a:spLocks noGrp="1"/>
          </p:cNvSpPr>
          <p:nvPr>
            <p:ph type="title"/>
          </p:nvPr>
        </p:nvSpPr>
        <p:spPr>
          <a:xfrm>
            <a:off x="838200" y="528653"/>
            <a:ext cx="3976317" cy="2512721"/>
          </a:xfrm>
        </p:spPr>
        <p:txBody>
          <a:bodyPr anchor="b">
            <a:normAutofit/>
          </a:bodyPr>
          <a:lstStyle>
            <a:lvl1pPr algn="l">
              <a:defRPr sz="3600">
                <a:solidFill>
                  <a:schemeClr val="bg1"/>
                </a:solidFill>
              </a:defRPr>
            </a:lvl1pPr>
          </a:lstStyle>
          <a:p>
            <a:r>
              <a:rPr lang="en-US"/>
              <a:t>Click to edit Master title style</a:t>
            </a:r>
          </a:p>
        </p:txBody>
      </p:sp>
      <p:sp>
        <p:nvSpPr>
          <p:cNvPr id="27" name="Text Placeholder 3">
            <a:extLst>
              <a:ext uri="{FF2B5EF4-FFF2-40B4-BE49-F238E27FC236}">
                <a16:creationId xmlns:a16="http://schemas.microsoft.com/office/drawing/2014/main" id="{DBD6B990-A126-614A-BC14-D7C9DC40011F}"/>
              </a:ext>
            </a:extLst>
          </p:cNvPr>
          <p:cNvSpPr>
            <a:spLocks noGrp="1"/>
          </p:cNvSpPr>
          <p:nvPr>
            <p:ph type="body" sz="half" idx="2"/>
          </p:nvPr>
        </p:nvSpPr>
        <p:spPr>
          <a:xfrm>
            <a:off x="5751872" y="3438938"/>
            <a:ext cx="5601930" cy="2733261"/>
          </a:xfrm>
        </p:spPr>
        <p:txBody>
          <a:bodyPr anchor="t"/>
          <a:lstStyle>
            <a:lvl1pPr marL="0" indent="0" algn="l">
              <a:buNone/>
              <a:defRPr sz="1600">
                <a:solidFill>
                  <a:schemeClr val="bg1"/>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pic>
        <p:nvPicPr>
          <p:cNvPr id="10" name="Picture 9">
            <a:extLst>
              <a:ext uri="{FF2B5EF4-FFF2-40B4-BE49-F238E27FC236}">
                <a16:creationId xmlns:a16="http://schemas.microsoft.com/office/drawing/2014/main" id="{0B7A2634-A1A3-2E46-937B-5B00E5FE2BA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682739" y="6207526"/>
            <a:ext cx="1142999" cy="522514"/>
          </a:xfrm>
          <a:prstGeom prst="rect">
            <a:avLst/>
          </a:prstGeom>
        </p:spPr>
      </p:pic>
    </p:spTree>
    <p:extLst>
      <p:ext uri="{BB962C8B-B14F-4D97-AF65-F5344CB8AC3E}">
        <p14:creationId xmlns:p14="http://schemas.microsoft.com/office/powerpoint/2010/main" val="293659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 y="0"/>
            <a:ext cx="9429750" cy="6858000"/>
          </a:xfrm>
          <a:custGeom>
            <a:avLst/>
            <a:gdLst>
              <a:gd name="connsiteX0" fmla="*/ 0 w 8705850"/>
              <a:gd name="connsiteY0" fmla="*/ 0 h 6858000"/>
              <a:gd name="connsiteX1" fmla="*/ 8705850 w 8705850"/>
              <a:gd name="connsiteY1" fmla="*/ 0 h 6858000"/>
              <a:gd name="connsiteX2" fmla="*/ 87058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0" y="0"/>
                </a:moveTo>
                <a:lnTo>
                  <a:pt x="8705850" y="0"/>
                </a:lnTo>
                <a:lnTo>
                  <a:pt x="8705850" y="6858000"/>
                </a:lnTo>
                <a:lnTo>
                  <a:pt x="0" y="6858000"/>
                </a:lnTo>
                <a:close/>
              </a:path>
            </a:pathLst>
          </a:custGeom>
          <a:gradFill flip="none" rotWithShape="1">
            <a:gsLst>
              <a:gs pos="0">
                <a:schemeClr val="accent1"/>
              </a:gs>
              <a:gs pos="100000">
                <a:schemeClr val="accent6">
                  <a:lumMod val="75000"/>
                </a:schemeClr>
              </a:gs>
            </a:gsLst>
            <a:lin ang="0" scaled="1"/>
            <a:tileRect/>
          </a:gradFill>
        </p:spPr>
        <p:txBody>
          <a:bodyPr wrap="square">
            <a:noAutofit/>
          </a:bodyPr>
          <a:lstStyle/>
          <a:p>
            <a:r>
              <a:rPr lang="en-US"/>
              <a:t>Click icon to add picture</a:t>
            </a:r>
          </a:p>
        </p:txBody>
      </p:sp>
      <p:sp>
        <p:nvSpPr>
          <p:cNvPr id="4" name="Title 1">
            <a:extLst>
              <a:ext uri="{FF2B5EF4-FFF2-40B4-BE49-F238E27FC236}">
                <a16:creationId xmlns:a16="http://schemas.microsoft.com/office/drawing/2014/main" id="{AC88B757-D1F9-F948-B5EB-86D5077989B3}"/>
              </a:ext>
            </a:extLst>
          </p:cNvPr>
          <p:cNvSpPr>
            <a:spLocks noGrp="1"/>
          </p:cNvSpPr>
          <p:nvPr>
            <p:ph type="title"/>
          </p:nvPr>
        </p:nvSpPr>
        <p:spPr>
          <a:xfrm>
            <a:off x="6872750" y="760412"/>
            <a:ext cx="4481053" cy="1600200"/>
          </a:xfrm>
          <a:ln>
            <a:noFill/>
          </a:ln>
        </p:spPr>
        <p:txBody>
          <a:bodyPr anchor="b">
            <a:normAutofit/>
          </a:bodyPr>
          <a:lstStyle>
            <a:lvl1pPr algn="r">
              <a:defRPr sz="3600">
                <a:solidFill>
                  <a:schemeClr val="bg1"/>
                </a:solidFill>
              </a:defRPr>
            </a:lvl1pPr>
          </a:lstStyle>
          <a:p>
            <a:r>
              <a:rPr lang="en-US"/>
              <a:t>Click to edit Master title style</a:t>
            </a:r>
          </a:p>
        </p:txBody>
      </p:sp>
      <p:sp>
        <p:nvSpPr>
          <p:cNvPr id="5" name="Text Placeholder 3">
            <a:extLst>
              <a:ext uri="{FF2B5EF4-FFF2-40B4-BE49-F238E27FC236}">
                <a16:creationId xmlns:a16="http://schemas.microsoft.com/office/drawing/2014/main" id="{939C7AE9-CFDB-E040-B84B-CFF9046166AE}"/>
              </a:ext>
            </a:extLst>
          </p:cNvPr>
          <p:cNvSpPr>
            <a:spLocks noGrp="1"/>
          </p:cNvSpPr>
          <p:nvPr>
            <p:ph type="body" sz="half" idx="2"/>
          </p:nvPr>
        </p:nvSpPr>
        <p:spPr>
          <a:xfrm>
            <a:off x="6872750" y="2360612"/>
            <a:ext cx="4481053" cy="3811588"/>
          </a:xfrm>
          <a:ln>
            <a:noFill/>
          </a:ln>
        </p:spPr>
        <p:txBody>
          <a:bodyPr/>
          <a:lstStyle>
            <a:lvl1pPr marL="0" indent="0" algn="r">
              <a:buNone/>
              <a:defRPr sz="1600">
                <a:solidFill>
                  <a:schemeClr val="bg1"/>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2" name="Rectangle 1">
            <a:extLst>
              <a:ext uri="{FF2B5EF4-FFF2-40B4-BE49-F238E27FC236}">
                <a16:creationId xmlns:a16="http://schemas.microsoft.com/office/drawing/2014/main" id="{9D5513AE-D535-86B5-16E9-6B1C5B7CFB65}"/>
              </a:ext>
            </a:extLst>
          </p:cNvPr>
          <p:cNvSpPr/>
          <p:nvPr userDrawn="1"/>
        </p:nvSpPr>
        <p:spPr>
          <a:xfrm>
            <a:off x="10762489" y="6236208"/>
            <a:ext cx="1179576" cy="53949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a:extLst>
              <a:ext uri="{FF2B5EF4-FFF2-40B4-BE49-F238E27FC236}">
                <a16:creationId xmlns:a16="http://schemas.microsoft.com/office/drawing/2014/main" id="{94FFE9B7-2858-624D-FE17-7FBA781BC96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682739" y="6207526"/>
            <a:ext cx="1142999" cy="522514"/>
          </a:xfrm>
          <a:prstGeom prst="rect">
            <a:avLst/>
          </a:prstGeom>
        </p:spPr>
      </p:pic>
    </p:spTree>
    <p:extLst>
      <p:ext uri="{BB962C8B-B14F-4D97-AF65-F5344CB8AC3E}">
        <p14:creationId xmlns:p14="http://schemas.microsoft.com/office/powerpoint/2010/main" val="411083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E899F1-9708-A641-9BD1-7D6091A3C3BD}"/>
              </a:ext>
            </a:extLst>
          </p:cNvPr>
          <p:cNvSpPr/>
          <p:nvPr userDrawn="1"/>
        </p:nvSpPr>
        <p:spPr>
          <a:xfrm>
            <a:off x="2" y="0"/>
            <a:ext cx="9497962" cy="6858000"/>
          </a:xfrm>
          <a:prstGeom prst="rect">
            <a:avLst/>
          </a:prstGeom>
          <a:gradFill>
            <a:gsLst>
              <a:gs pos="0">
                <a:schemeClr val="accent1"/>
              </a:gs>
              <a:gs pos="100000">
                <a:schemeClr val="accent6">
                  <a:lumMod val="75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Rectangle 1">
            <a:extLst>
              <a:ext uri="{FF2B5EF4-FFF2-40B4-BE49-F238E27FC236}">
                <a16:creationId xmlns:a16="http://schemas.microsoft.com/office/drawing/2014/main" id="{9E4D5566-C3CF-2346-9786-65EBA11DE096}"/>
              </a:ext>
            </a:extLst>
          </p:cNvPr>
          <p:cNvSpPr/>
          <p:nvPr userDrawn="1"/>
        </p:nvSpPr>
        <p:spPr>
          <a:xfrm>
            <a:off x="790832" y="725557"/>
            <a:ext cx="10639168" cy="5411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AC88B757-D1F9-F948-B5EB-86D5077989B3}"/>
              </a:ext>
            </a:extLst>
          </p:cNvPr>
          <p:cNvSpPr>
            <a:spLocks noGrp="1"/>
          </p:cNvSpPr>
          <p:nvPr>
            <p:ph type="title"/>
          </p:nvPr>
        </p:nvSpPr>
        <p:spPr>
          <a:xfrm>
            <a:off x="1322406" y="940459"/>
            <a:ext cx="9638037" cy="1147835"/>
          </a:xfrm>
          <a:ln>
            <a:noFill/>
          </a:ln>
        </p:spPr>
        <p:txBody>
          <a:bodyPr anchor="b">
            <a:normAutofit/>
          </a:bodyPr>
          <a:lstStyle>
            <a:lvl1pPr>
              <a:defRPr sz="3600">
                <a:solidFill>
                  <a:schemeClr val="tx1">
                    <a:lumMod val="65000"/>
                    <a:lumOff val="35000"/>
                  </a:schemeClr>
                </a:solidFill>
              </a:defRPr>
            </a:lvl1pPr>
          </a:lstStyle>
          <a:p>
            <a:r>
              <a:rPr lang="en-US"/>
              <a:t>Click to edit Master title style</a:t>
            </a:r>
          </a:p>
        </p:txBody>
      </p:sp>
      <p:sp>
        <p:nvSpPr>
          <p:cNvPr id="5" name="Text Placeholder 3">
            <a:extLst>
              <a:ext uri="{FF2B5EF4-FFF2-40B4-BE49-F238E27FC236}">
                <a16:creationId xmlns:a16="http://schemas.microsoft.com/office/drawing/2014/main" id="{939C7AE9-CFDB-E040-B84B-CFF9046166AE}"/>
              </a:ext>
            </a:extLst>
          </p:cNvPr>
          <p:cNvSpPr>
            <a:spLocks noGrp="1"/>
          </p:cNvSpPr>
          <p:nvPr>
            <p:ph type="body" sz="half" idx="2"/>
          </p:nvPr>
        </p:nvSpPr>
        <p:spPr>
          <a:xfrm>
            <a:off x="1322406" y="2211860"/>
            <a:ext cx="9638037" cy="3455929"/>
          </a:xfrm>
          <a:ln>
            <a:noFill/>
          </a:ln>
        </p:spPr>
        <p:txBody>
          <a:bodyPr/>
          <a:lstStyle>
            <a:lvl1pPr marL="0" indent="0">
              <a:buNone/>
              <a:defRPr sz="1600">
                <a:solidFill>
                  <a:schemeClr val="tx1">
                    <a:lumMod val="65000"/>
                    <a:lumOff val="35000"/>
                  </a:schemeClr>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7" name="Rectangle 6">
            <a:extLst>
              <a:ext uri="{FF2B5EF4-FFF2-40B4-BE49-F238E27FC236}">
                <a16:creationId xmlns:a16="http://schemas.microsoft.com/office/drawing/2014/main" id="{C0A6C3C2-A950-1302-5DA9-3A7D218952B3}"/>
              </a:ext>
            </a:extLst>
          </p:cNvPr>
          <p:cNvSpPr/>
          <p:nvPr userDrawn="1"/>
        </p:nvSpPr>
        <p:spPr>
          <a:xfrm>
            <a:off x="10735056" y="6137347"/>
            <a:ext cx="1243584" cy="61092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CCEF7EBC-081D-C4B5-EAAF-782260FE6A0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682739" y="6207526"/>
            <a:ext cx="1142999" cy="522514"/>
          </a:xfrm>
          <a:prstGeom prst="rect">
            <a:avLst/>
          </a:prstGeom>
        </p:spPr>
      </p:pic>
    </p:spTree>
    <p:extLst>
      <p:ext uri="{BB962C8B-B14F-4D97-AF65-F5344CB8AC3E}">
        <p14:creationId xmlns:p14="http://schemas.microsoft.com/office/powerpoint/2010/main" val="137987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223F-D11F-6941-9517-751786BEB4DC}"/>
              </a:ext>
            </a:extLst>
          </p:cNvPr>
          <p:cNvSpPr>
            <a:spLocks noGrp="1"/>
          </p:cNvSpPr>
          <p:nvPr>
            <p:ph type="title"/>
          </p:nvPr>
        </p:nvSpPr>
        <p:spPr>
          <a:xfrm>
            <a:off x="566058" y="585681"/>
            <a:ext cx="10515600" cy="1325563"/>
          </a:xfrm>
        </p:spPr>
        <p:txBody>
          <a:bodyPr/>
          <a:lstStyle/>
          <a:p>
            <a:r>
              <a:rPr lang="en-US"/>
              <a:t>Click to edit Master title style</a:t>
            </a:r>
          </a:p>
        </p:txBody>
      </p:sp>
      <p:sp>
        <p:nvSpPr>
          <p:cNvPr id="7" name="Text Placeholder 3">
            <a:extLst>
              <a:ext uri="{FF2B5EF4-FFF2-40B4-BE49-F238E27FC236}">
                <a16:creationId xmlns:a16="http://schemas.microsoft.com/office/drawing/2014/main" id="{33CBE82B-EDDB-3A4F-8A91-A7396E316D9E}"/>
              </a:ext>
            </a:extLst>
          </p:cNvPr>
          <p:cNvSpPr>
            <a:spLocks noGrp="1"/>
          </p:cNvSpPr>
          <p:nvPr>
            <p:ph type="body" sz="half" idx="2"/>
          </p:nvPr>
        </p:nvSpPr>
        <p:spPr>
          <a:xfrm>
            <a:off x="566057" y="2211860"/>
            <a:ext cx="10394386" cy="3455929"/>
          </a:xfrm>
          <a:ln>
            <a:noFill/>
          </a:ln>
        </p:spPr>
        <p:txBody>
          <a:bodyPr/>
          <a:lstStyle>
            <a:lvl1pPr marL="0" indent="0">
              <a:buNone/>
              <a:defRPr sz="1600">
                <a:solidFill>
                  <a:schemeClr val="tx1">
                    <a:lumMod val="65000"/>
                    <a:lumOff val="35000"/>
                  </a:schemeClr>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grpSp>
        <p:nvGrpSpPr>
          <p:cNvPr id="8" name="Group 7">
            <a:extLst>
              <a:ext uri="{FF2B5EF4-FFF2-40B4-BE49-F238E27FC236}">
                <a16:creationId xmlns:a16="http://schemas.microsoft.com/office/drawing/2014/main" id="{6A0D9E7D-7EC5-6848-ADAA-4110CDED6AAB}"/>
              </a:ext>
            </a:extLst>
          </p:cNvPr>
          <p:cNvGrpSpPr/>
          <p:nvPr userDrawn="1"/>
        </p:nvGrpSpPr>
        <p:grpSpPr>
          <a:xfrm>
            <a:off x="2" y="-139879"/>
            <a:ext cx="12374874" cy="725557"/>
            <a:chOff x="0" y="3001"/>
            <a:chExt cx="12374874" cy="725557"/>
          </a:xfrm>
        </p:grpSpPr>
        <p:sp>
          <p:nvSpPr>
            <p:cNvPr id="9" name="Rectangle 8">
              <a:extLst>
                <a:ext uri="{FF2B5EF4-FFF2-40B4-BE49-F238E27FC236}">
                  <a16:creationId xmlns:a16="http://schemas.microsoft.com/office/drawing/2014/main" id="{454D7427-24C1-7745-B11F-5D6780AE9395}"/>
                </a:ext>
              </a:extLst>
            </p:cNvPr>
            <p:cNvSpPr/>
            <p:nvPr userDrawn="1"/>
          </p:nvSpPr>
          <p:spPr>
            <a:xfrm>
              <a:off x="0" y="3001"/>
              <a:ext cx="12192000" cy="72555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0" name="Group 9">
              <a:extLst>
                <a:ext uri="{FF2B5EF4-FFF2-40B4-BE49-F238E27FC236}">
                  <a16:creationId xmlns:a16="http://schemas.microsoft.com/office/drawing/2014/main" id="{2B1E8D20-557D-E94C-87BC-5034077D4DDB}"/>
                </a:ext>
              </a:extLst>
            </p:cNvPr>
            <p:cNvGrpSpPr/>
            <p:nvPr userDrawn="1"/>
          </p:nvGrpSpPr>
          <p:grpSpPr>
            <a:xfrm>
              <a:off x="7375062" y="3001"/>
              <a:ext cx="4999812" cy="725557"/>
              <a:chOff x="7375062" y="3001"/>
              <a:chExt cx="4999812" cy="725557"/>
            </a:xfrm>
          </p:grpSpPr>
          <p:sp>
            <p:nvSpPr>
              <p:cNvPr id="11" name="Parallelogram 10">
                <a:extLst>
                  <a:ext uri="{FF2B5EF4-FFF2-40B4-BE49-F238E27FC236}">
                    <a16:creationId xmlns:a16="http://schemas.microsoft.com/office/drawing/2014/main" id="{38AB5522-2C2C-384E-BBAA-149296901C0D}"/>
                  </a:ext>
                </a:extLst>
              </p:cNvPr>
              <p:cNvSpPr/>
              <p:nvPr userDrawn="1"/>
            </p:nvSpPr>
            <p:spPr>
              <a:xfrm>
                <a:off x="7375062" y="3001"/>
                <a:ext cx="1785937" cy="725557"/>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arallelogram 11">
                <a:extLst>
                  <a:ext uri="{FF2B5EF4-FFF2-40B4-BE49-F238E27FC236}">
                    <a16:creationId xmlns:a16="http://schemas.microsoft.com/office/drawing/2014/main" id="{70744A84-BA62-3F44-989E-0E424F61F976}"/>
                  </a:ext>
                </a:extLst>
              </p:cNvPr>
              <p:cNvSpPr/>
              <p:nvPr userDrawn="1"/>
            </p:nvSpPr>
            <p:spPr>
              <a:xfrm>
                <a:off x="8978125" y="3001"/>
                <a:ext cx="1785937" cy="725557"/>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Parallelogram 12">
                <a:extLst>
                  <a:ext uri="{FF2B5EF4-FFF2-40B4-BE49-F238E27FC236}">
                    <a16:creationId xmlns:a16="http://schemas.microsoft.com/office/drawing/2014/main" id="{22A0BB7B-602E-A143-9B8E-E37A0F8EC7AB}"/>
                  </a:ext>
                </a:extLst>
              </p:cNvPr>
              <p:cNvSpPr/>
              <p:nvPr userDrawn="1"/>
            </p:nvSpPr>
            <p:spPr>
              <a:xfrm>
                <a:off x="10588937" y="3001"/>
                <a:ext cx="1785937" cy="725557"/>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spTree>
    <p:extLst>
      <p:ext uri="{BB962C8B-B14F-4D97-AF65-F5344CB8AC3E}">
        <p14:creationId xmlns:p14="http://schemas.microsoft.com/office/powerpoint/2010/main" val="277880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D02FC-171B-2547-9FE1-CB8F1B9A8FA7}"/>
              </a:ext>
            </a:extLst>
          </p:cNvPr>
          <p:cNvSpPr/>
          <p:nvPr userDrawn="1"/>
        </p:nvSpPr>
        <p:spPr>
          <a:xfrm>
            <a:off x="790832" y="725557"/>
            <a:ext cx="10639168" cy="5411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a:extLst>
              <a:ext uri="{FF2B5EF4-FFF2-40B4-BE49-F238E27FC236}">
                <a16:creationId xmlns:a16="http://schemas.microsoft.com/office/drawing/2014/main" id="{6A0D9E7D-7EC5-6848-ADAA-4110CDED6AAB}"/>
              </a:ext>
            </a:extLst>
          </p:cNvPr>
          <p:cNvGrpSpPr/>
          <p:nvPr userDrawn="1"/>
        </p:nvGrpSpPr>
        <p:grpSpPr>
          <a:xfrm>
            <a:off x="2" y="-139879"/>
            <a:ext cx="12374874" cy="725557"/>
            <a:chOff x="0" y="3001"/>
            <a:chExt cx="12374874" cy="725557"/>
          </a:xfrm>
        </p:grpSpPr>
        <p:sp>
          <p:nvSpPr>
            <p:cNvPr id="9" name="Rectangle 8">
              <a:extLst>
                <a:ext uri="{FF2B5EF4-FFF2-40B4-BE49-F238E27FC236}">
                  <a16:creationId xmlns:a16="http://schemas.microsoft.com/office/drawing/2014/main" id="{454D7427-24C1-7745-B11F-5D6780AE9395}"/>
                </a:ext>
              </a:extLst>
            </p:cNvPr>
            <p:cNvSpPr/>
            <p:nvPr userDrawn="1"/>
          </p:nvSpPr>
          <p:spPr>
            <a:xfrm>
              <a:off x="0" y="3001"/>
              <a:ext cx="12192000" cy="72555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0" name="Group 9">
              <a:extLst>
                <a:ext uri="{FF2B5EF4-FFF2-40B4-BE49-F238E27FC236}">
                  <a16:creationId xmlns:a16="http://schemas.microsoft.com/office/drawing/2014/main" id="{2B1E8D20-557D-E94C-87BC-5034077D4DDB}"/>
                </a:ext>
              </a:extLst>
            </p:cNvPr>
            <p:cNvGrpSpPr/>
            <p:nvPr userDrawn="1"/>
          </p:nvGrpSpPr>
          <p:grpSpPr>
            <a:xfrm>
              <a:off x="7375062" y="3001"/>
              <a:ext cx="4999812" cy="725557"/>
              <a:chOff x="7375062" y="3001"/>
              <a:chExt cx="4999812" cy="725557"/>
            </a:xfrm>
          </p:grpSpPr>
          <p:sp>
            <p:nvSpPr>
              <p:cNvPr id="11" name="Parallelogram 10">
                <a:extLst>
                  <a:ext uri="{FF2B5EF4-FFF2-40B4-BE49-F238E27FC236}">
                    <a16:creationId xmlns:a16="http://schemas.microsoft.com/office/drawing/2014/main" id="{38AB5522-2C2C-384E-BBAA-149296901C0D}"/>
                  </a:ext>
                </a:extLst>
              </p:cNvPr>
              <p:cNvSpPr/>
              <p:nvPr userDrawn="1"/>
            </p:nvSpPr>
            <p:spPr>
              <a:xfrm>
                <a:off x="7375062" y="3001"/>
                <a:ext cx="1785937" cy="725557"/>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arallelogram 11">
                <a:extLst>
                  <a:ext uri="{FF2B5EF4-FFF2-40B4-BE49-F238E27FC236}">
                    <a16:creationId xmlns:a16="http://schemas.microsoft.com/office/drawing/2014/main" id="{70744A84-BA62-3F44-989E-0E424F61F976}"/>
                  </a:ext>
                </a:extLst>
              </p:cNvPr>
              <p:cNvSpPr/>
              <p:nvPr userDrawn="1"/>
            </p:nvSpPr>
            <p:spPr>
              <a:xfrm>
                <a:off x="8978125" y="3001"/>
                <a:ext cx="1785937" cy="725557"/>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Parallelogram 12">
                <a:extLst>
                  <a:ext uri="{FF2B5EF4-FFF2-40B4-BE49-F238E27FC236}">
                    <a16:creationId xmlns:a16="http://schemas.microsoft.com/office/drawing/2014/main" id="{22A0BB7B-602E-A143-9B8E-E37A0F8EC7AB}"/>
                  </a:ext>
                </a:extLst>
              </p:cNvPr>
              <p:cNvSpPr/>
              <p:nvPr userDrawn="1"/>
            </p:nvSpPr>
            <p:spPr>
              <a:xfrm>
                <a:off x="10588937" y="3001"/>
                <a:ext cx="1785937" cy="725557"/>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grpSp>
        <p:nvGrpSpPr>
          <p:cNvPr id="14" name="Group 13">
            <a:extLst>
              <a:ext uri="{FF2B5EF4-FFF2-40B4-BE49-F238E27FC236}">
                <a16:creationId xmlns:a16="http://schemas.microsoft.com/office/drawing/2014/main" id="{ACFB3C7F-0CB9-594F-8C13-45DD8FEC2B9F}"/>
              </a:ext>
            </a:extLst>
          </p:cNvPr>
          <p:cNvGrpSpPr/>
          <p:nvPr userDrawn="1"/>
        </p:nvGrpSpPr>
        <p:grpSpPr>
          <a:xfrm>
            <a:off x="-216363" y="6300136"/>
            <a:ext cx="4985525" cy="725557"/>
            <a:chOff x="2626849" y="5110793"/>
            <a:chExt cx="4985524" cy="725557"/>
          </a:xfrm>
        </p:grpSpPr>
        <p:sp>
          <p:nvSpPr>
            <p:cNvPr id="15" name="Parallelogram 14">
              <a:extLst>
                <a:ext uri="{FF2B5EF4-FFF2-40B4-BE49-F238E27FC236}">
                  <a16:creationId xmlns:a16="http://schemas.microsoft.com/office/drawing/2014/main" id="{D6198991-0C58-ED4F-BCD7-24B671CFE966}"/>
                </a:ext>
              </a:extLst>
            </p:cNvPr>
            <p:cNvSpPr/>
            <p:nvPr userDrawn="1"/>
          </p:nvSpPr>
          <p:spPr>
            <a:xfrm>
              <a:off x="2626849" y="5110793"/>
              <a:ext cx="1785937" cy="725557"/>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Parallelogram 15">
              <a:extLst>
                <a:ext uri="{FF2B5EF4-FFF2-40B4-BE49-F238E27FC236}">
                  <a16:creationId xmlns:a16="http://schemas.microsoft.com/office/drawing/2014/main" id="{94CE1CB8-2426-7B4C-A7D3-603FAA3EA065}"/>
                </a:ext>
              </a:extLst>
            </p:cNvPr>
            <p:cNvSpPr/>
            <p:nvPr userDrawn="1"/>
          </p:nvSpPr>
          <p:spPr>
            <a:xfrm>
              <a:off x="4229912" y="5110793"/>
              <a:ext cx="1785937" cy="725557"/>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Parallelogram 16">
              <a:extLst>
                <a:ext uri="{FF2B5EF4-FFF2-40B4-BE49-F238E27FC236}">
                  <a16:creationId xmlns:a16="http://schemas.microsoft.com/office/drawing/2014/main" id="{A9FDFEEE-7814-B342-B4DE-0F2CF1DD98D5}"/>
                </a:ext>
              </a:extLst>
            </p:cNvPr>
            <p:cNvSpPr/>
            <p:nvPr userDrawn="1"/>
          </p:nvSpPr>
          <p:spPr>
            <a:xfrm>
              <a:off x="5826436" y="5110793"/>
              <a:ext cx="1785937" cy="725557"/>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319599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ivider_insert image">
    <p:spTree>
      <p:nvGrpSpPr>
        <p:cNvPr id="1" name=""/>
        <p:cNvGrpSpPr/>
        <p:nvPr/>
      </p:nvGrpSpPr>
      <p:grpSpPr>
        <a:xfrm>
          <a:off x="0" y="0"/>
          <a:ext cx="0" cy="0"/>
          <a:chOff x="0" y="0"/>
          <a:chExt cx="0" cy="0"/>
        </a:xfrm>
      </p:grpSpPr>
      <p:sp>
        <p:nvSpPr>
          <p:cNvPr id="6" name="Picture Placeholder 30">
            <a:extLst>
              <a:ext uri="{FF2B5EF4-FFF2-40B4-BE49-F238E27FC236}">
                <a16:creationId xmlns:a16="http://schemas.microsoft.com/office/drawing/2014/main" id="{450B2633-22FC-BB4E-9307-3EBE3FB673F7}"/>
              </a:ext>
            </a:extLst>
          </p:cNvPr>
          <p:cNvSpPr>
            <a:spLocks noGrp="1"/>
          </p:cNvSpPr>
          <p:nvPr>
            <p:ph type="pic" sz="quarter" idx="10"/>
          </p:nvPr>
        </p:nvSpPr>
        <p:spPr>
          <a:xfrm>
            <a:off x="0" y="1"/>
            <a:ext cx="12192000" cy="2011679"/>
          </a:xfrm>
          <a:prstGeom prst="rect">
            <a:avLst/>
          </a:prstGeom>
          <a:solidFill>
            <a:schemeClr val="bg1">
              <a:lumMod val="95000"/>
            </a:schemeClr>
          </a:solidFill>
        </p:spPr>
        <p:txBody>
          <a:bodyPr rtlCol="0" anchor="ctr">
            <a:normAutofit/>
          </a:bodyPr>
          <a:lstStyle>
            <a:lvl1pPr marL="0" marR="0" indent="0" algn="ctr" defTabSz="914400" rtl="0" eaLnBrk="1" fontAlgn="base" latinLnBrk="0" hangingPunct="1">
              <a:lnSpc>
                <a:spcPct val="110000"/>
              </a:lnSpc>
              <a:spcBef>
                <a:spcPts val="0"/>
              </a:spcBef>
              <a:spcAft>
                <a:spcPts val="600"/>
              </a:spcAft>
              <a:buClr>
                <a:schemeClr val="bg2"/>
              </a:buClr>
              <a:buSzTx/>
              <a:buFont typeface="Wingdings" pitchFamily="2" charset="2"/>
              <a:buNone/>
              <a:tabLst/>
              <a:defRPr>
                <a:solidFill>
                  <a:schemeClr val="bg2">
                    <a:lumMod val="60000"/>
                    <a:lumOff val="40000"/>
                  </a:schemeClr>
                </a:solidFill>
              </a:defRPr>
            </a:lvl1pPr>
          </a:lstStyle>
          <a:p>
            <a:pPr lvl="0"/>
            <a:r>
              <a:rPr lang="en-GB" noProof="0"/>
              <a:t>Click icon to add picture</a:t>
            </a:r>
          </a:p>
        </p:txBody>
      </p:sp>
      <p:sp>
        <p:nvSpPr>
          <p:cNvPr id="16" name="Title 1">
            <a:extLst>
              <a:ext uri="{FF2B5EF4-FFF2-40B4-BE49-F238E27FC236}">
                <a16:creationId xmlns:a16="http://schemas.microsoft.com/office/drawing/2014/main" id="{D20F4906-A87E-3D4F-A8CD-54161FB7C0F3}"/>
              </a:ext>
            </a:extLst>
          </p:cNvPr>
          <p:cNvSpPr>
            <a:spLocks noGrp="1"/>
          </p:cNvSpPr>
          <p:nvPr>
            <p:ph type="title" hasCustomPrompt="1"/>
          </p:nvPr>
        </p:nvSpPr>
        <p:spPr>
          <a:xfrm>
            <a:off x="623888" y="2328421"/>
            <a:ext cx="3826700" cy="904532"/>
          </a:xfrm>
          <a:prstGeom prst="rect">
            <a:avLst/>
          </a:prstGeom>
        </p:spPr>
        <p:txBody>
          <a:bodyPr anchor="b" anchorCtr="0"/>
          <a:lstStyle>
            <a:lvl1pPr>
              <a:defRPr sz="2800" b="0">
                <a:solidFill>
                  <a:schemeClr val="bg1"/>
                </a:solidFill>
                <a:latin typeface="Arial" panose="020B0604020202020204" pitchFamily="34" charset="0"/>
                <a:cs typeface="Arial" panose="020B0604020202020204" pitchFamily="34" charset="0"/>
              </a:defRPr>
            </a:lvl1pPr>
          </a:lstStyle>
          <a:p>
            <a:r>
              <a:rPr lang="en-GB"/>
              <a:t>Click to edit divider title</a:t>
            </a:r>
            <a:endParaRPr lang="en-US"/>
          </a:p>
        </p:txBody>
      </p:sp>
      <p:sp>
        <p:nvSpPr>
          <p:cNvPr id="17" name="Text Placeholder 3">
            <a:extLst>
              <a:ext uri="{FF2B5EF4-FFF2-40B4-BE49-F238E27FC236}">
                <a16:creationId xmlns:a16="http://schemas.microsoft.com/office/drawing/2014/main" id="{90DFAC21-9ED2-0448-B474-0F407158DC96}"/>
              </a:ext>
            </a:extLst>
          </p:cNvPr>
          <p:cNvSpPr>
            <a:spLocks noGrp="1"/>
          </p:cNvSpPr>
          <p:nvPr>
            <p:ph type="body" sz="quarter" idx="11"/>
          </p:nvPr>
        </p:nvSpPr>
        <p:spPr>
          <a:xfrm>
            <a:off x="623889" y="3429000"/>
            <a:ext cx="3826700" cy="1891439"/>
          </a:xfrm>
          <a:prstGeom prst="rect">
            <a:avLst/>
          </a:prstGeom>
        </p:spPr>
        <p:txBody>
          <a:bodyPr/>
          <a:lstStyle>
            <a:lvl1pPr marL="228600" indent="-228600">
              <a:buFont typeface="Wingdings" pitchFamily="2" charset="2"/>
              <a:buChar char="§"/>
              <a:defRPr sz="1800">
                <a:solidFill>
                  <a:schemeClr val="bg1"/>
                </a:solidFill>
                <a:latin typeface="Arial" panose="020B0604020202020204" pitchFamily="34" charset="0"/>
                <a:cs typeface="Arial" panose="020B0604020202020204" pitchFamily="34" charset="0"/>
              </a:defRPr>
            </a:lvl1pPr>
            <a:lvl2pPr marL="685800" indent="-228600">
              <a:buFont typeface="Wingdings" pitchFamily="2" charset="2"/>
              <a:buChar char="§"/>
              <a:defRPr sz="1600">
                <a:solidFill>
                  <a:schemeClr val="bg1"/>
                </a:solidFill>
                <a:latin typeface="Arial" panose="020B0604020202020204" pitchFamily="34" charset="0"/>
                <a:cs typeface="Arial" panose="020B0604020202020204" pitchFamily="34" charset="0"/>
              </a:defRPr>
            </a:lvl2pPr>
            <a:lvl3pPr marL="1143000" indent="-228600">
              <a:buFont typeface="Wingdings" pitchFamily="2" charset="2"/>
              <a:buChar char="§"/>
              <a:defRPr sz="1600">
                <a:solidFill>
                  <a:schemeClr val="bg1"/>
                </a:solidFill>
                <a:latin typeface="Arial" panose="020B0604020202020204" pitchFamily="34" charset="0"/>
                <a:cs typeface="Arial" panose="020B0604020202020204" pitchFamily="34" charset="0"/>
              </a:defRPr>
            </a:lvl3pPr>
            <a:lvl4pPr marL="1600200" indent="-228600">
              <a:buFont typeface="Wingdings" pitchFamily="2" charset="2"/>
              <a:buChar char="§"/>
              <a:defRPr sz="1600">
                <a:solidFill>
                  <a:schemeClr val="bg1"/>
                </a:solidFill>
                <a:latin typeface="Arial" panose="020B0604020202020204" pitchFamily="34" charset="0"/>
                <a:cs typeface="Arial" panose="020B0604020202020204" pitchFamily="34" charset="0"/>
              </a:defRPr>
            </a:lvl4pPr>
            <a:lvl5pPr marL="2057400" indent="-228600">
              <a:buFont typeface="Wingdings" pitchFamily="2" charset="2"/>
              <a:buChar char="§"/>
              <a:defRPr sz="1400">
                <a:solidFill>
                  <a:schemeClr val="bg1"/>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1203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9663A1-AF7D-464B-A821-981B3780EAB0}"/>
              </a:ext>
            </a:extLst>
          </p:cNvPr>
          <p:cNvSpPr txBox="1">
            <a:spLocks/>
          </p:cNvSpPr>
          <p:nvPr userDrawn="1"/>
        </p:nvSpPr>
        <p:spPr>
          <a:xfrm>
            <a:off x="1322405" y="850625"/>
            <a:ext cx="9638037" cy="1147835"/>
          </a:xfrm>
          <a:prstGeom prst="rect">
            <a:avLst/>
          </a:prstGeom>
          <a:ln>
            <a:noFill/>
          </a:ln>
        </p:spPr>
        <p:txBody>
          <a:bodyPr vert="horz" lIns="91440" tIns="45720" rIns="91440" bIns="45720" rtlCol="0" anchor="b">
            <a:noAutofit/>
          </a:bodyPr>
          <a:lstStyle>
            <a:lvl1pPr algn="l" defTabSz="914400" rtl="0" eaLnBrk="1" latinLnBrk="0" hangingPunct="1">
              <a:lnSpc>
                <a:spcPct val="90000"/>
              </a:lnSpc>
              <a:spcBef>
                <a:spcPct val="0"/>
              </a:spcBef>
              <a:buNone/>
              <a:defRPr sz="3600" b="1" kern="1200">
                <a:solidFill>
                  <a:schemeClr val="tx1">
                    <a:lumMod val="65000"/>
                    <a:lumOff val="35000"/>
                  </a:schemeClr>
                </a:solidFill>
                <a:latin typeface="+mn-lt"/>
                <a:ea typeface="+mj-ea"/>
                <a:cs typeface="+mj-cs"/>
              </a:defRPr>
            </a:lvl1pPr>
          </a:lstStyle>
          <a:p>
            <a:pPr fontAlgn="auto">
              <a:spcAft>
                <a:spcPts val="0"/>
              </a:spcAft>
            </a:pPr>
            <a:r>
              <a:rPr lang="en-US" sz="3600"/>
              <a:t>Click to edit Master title style</a:t>
            </a:r>
          </a:p>
        </p:txBody>
      </p:sp>
      <p:sp>
        <p:nvSpPr>
          <p:cNvPr id="7" name="Text Placeholder 3">
            <a:extLst>
              <a:ext uri="{FF2B5EF4-FFF2-40B4-BE49-F238E27FC236}">
                <a16:creationId xmlns:a16="http://schemas.microsoft.com/office/drawing/2014/main" id="{33CBE82B-EDDB-3A4F-8A91-A7396E316D9E}"/>
              </a:ext>
            </a:extLst>
          </p:cNvPr>
          <p:cNvSpPr>
            <a:spLocks noGrp="1"/>
          </p:cNvSpPr>
          <p:nvPr>
            <p:ph type="body" sz="half" idx="2"/>
          </p:nvPr>
        </p:nvSpPr>
        <p:spPr>
          <a:xfrm>
            <a:off x="1322406" y="2211860"/>
            <a:ext cx="9638037" cy="3455929"/>
          </a:xfrm>
          <a:ln>
            <a:noFill/>
          </a:ln>
        </p:spPr>
        <p:txBody>
          <a:bodyPr/>
          <a:lstStyle>
            <a:lvl1pPr marL="0" indent="0">
              <a:buNone/>
              <a:defRPr sz="1600">
                <a:solidFill>
                  <a:schemeClr val="tx1">
                    <a:lumMod val="65000"/>
                    <a:lumOff val="35000"/>
                  </a:schemeClr>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grpSp>
        <p:nvGrpSpPr>
          <p:cNvPr id="8" name="Group 7">
            <a:extLst>
              <a:ext uri="{FF2B5EF4-FFF2-40B4-BE49-F238E27FC236}">
                <a16:creationId xmlns:a16="http://schemas.microsoft.com/office/drawing/2014/main" id="{6A0D9E7D-7EC5-6848-ADAA-4110CDED6AAB}"/>
              </a:ext>
            </a:extLst>
          </p:cNvPr>
          <p:cNvGrpSpPr/>
          <p:nvPr userDrawn="1"/>
        </p:nvGrpSpPr>
        <p:grpSpPr>
          <a:xfrm>
            <a:off x="2" y="-139879"/>
            <a:ext cx="12374874" cy="725557"/>
            <a:chOff x="0" y="3001"/>
            <a:chExt cx="12374874" cy="725557"/>
          </a:xfrm>
        </p:grpSpPr>
        <p:sp>
          <p:nvSpPr>
            <p:cNvPr id="9" name="Rectangle 8">
              <a:extLst>
                <a:ext uri="{FF2B5EF4-FFF2-40B4-BE49-F238E27FC236}">
                  <a16:creationId xmlns:a16="http://schemas.microsoft.com/office/drawing/2014/main" id="{454D7427-24C1-7745-B11F-5D6780AE9395}"/>
                </a:ext>
              </a:extLst>
            </p:cNvPr>
            <p:cNvSpPr/>
            <p:nvPr userDrawn="1"/>
          </p:nvSpPr>
          <p:spPr>
            <a:xfrm>
              <a:off x="0" y="3001"/>
              <a:ext cx="12192000" cy="72555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0" name="Group 9">
              <a:extLst>
                <a:ext uri="{FF2B5EF4-FFF2-40B4-BE49-F238E27FC236}">
                  <a16:creationId xmlns:a16="http://schemas.microsoft.com/office/drawing/2014/main" id="{2B1E8D20-557D-E94C-87BC-5034077D4DDB}"/>
                </a:ext>
              </a:extLst>
            </p:cNvPr>
            <p:cNvGrpSpPr/>
            <p:nvPr userDrawn="1"/>
          </p:nvGrpSpPr>
          <p:grpSpPr>
            <a:xfrm>
              <a:off x="7375062" y="3001"/>
              <a:ext cx="4999812" cy="725557"/>
              <a:chOff x="7375062" y="3001"/>
              <a:chExt cx="4999812" cy="725557"/>
            </a:xfrm>
          </p:grpSpPr>
          <p:sp>
            <p:nvSpPr>
              <p:cNvPr id="11" name="Parallelogram 10">
                <a:extLst>
                  <a:ext uri="{FF2B5EF4-FFF2-40B4-BE49-F238E27FC236}">
                    <a16:creationId xmlns:a16="http://schemas.microsoft.com/office/drawing/2014/main" id="{38AB5522-2C2C-384E-BBAA-149296901C0D}"/>
                  </a:ext>
                </a:extLst>
              </p:cNvPr>
              <p:cNvSpPr/>
              <p:nvPr userDrawn="1"/>
            </p:nvSpPr>
            <p:spPr>
              <a:xfrm>
                <a:off x="7375062" y="3001"/>
                <a:ext cx="1785937" cy="725557"/>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arallelogram 11">
                <a:extLst>
                  <a:ext uri="{FF2B5EF4-FFF2-40B4-BE49-F238E27FC236}">
                    <a16:creationId xmlns:a16="http://schemas.microsoft.com/office/drawing/2014/main" id="{70744A84-BA62-3F44-989E-0E424F61F976}"/>
                  </a:ext>
                </a:extLst>
              </p:cNvPr>
              <p:cNvSpPr/>
              <p:nvPr userDrawn="1"/>
            </p:nvSpPr>
            <p:spPr>
              <a:xfrm>
                <a:off x="8978125" y="3001"/>
                <a:ext cx="1785937" cy="725557"/>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Parallelogram 12">
                <a:extLst>
                  <a:ext uri="{FF2B5EF4-FFF2-40B4-BE49-F238E27FC236}">
                    <a16:creationId xmlns:a16="http://schemas.microsoft.com/office/drawing/2014/main" id="{22A0BB7B-602E-A143-9B8E-E37A0F8EC7AB}"/>
                  </a:ext>
                </a:extLst>
              </p:cNvPr>
              <p:cNvSpPr/>
              <p:nvPr userDrawn="1"/>
            </p:nvSpPr>
            <p:spPr>
              <a:xfrm>
                <a:off x="10588937" y="3001"/>
                <a:ext cx="1785937" cy="725557"/>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grpSp>
        <p:nvGrpSpPr>
          <p:cNvPr id="14" name="Group 13">
            <a:extLst>
              <a:ext uri="{FF2B5EF4-FFF2-40B4-BE49-F238E27FC236}">
                <a16:creationId xmlns:a16="http://schemas.microsoft.com/office/drawing/2014/main" id="{ACFB3C7F-0CB9-594F-8C13-45DD8FEC2B9F}"/>
              </a:ext>
            </a:extLst>
          </p:cNvPr>
          <p:cNvGrpSpPr/>
          <p:nvPr userDrawn="1"/>
        </p:nvGrpSpPr>
        <p:grpSpPr>
          <a:xfrm>
            <a:off x="-216363" y="6300136"/>
            <a:ext cx="4985525" cy="725557"/>
            <a:chOff x="2626849" y="5110793"/>
            <a:chExt cx="4985524" cy="725557"/>
          </a:xfrm>
        </p:grpSpPr>
        <p:sp>
          <p:nvSpPr>
            <p:cNvPr id="15" name="Parallelogram 14">
              <a:extLst>
                <a:ext uri="{FF2B5EF4-FFF2-40B4-BE49-F238E27FC236}">
                  <a16:creationId xmlns:a16="http://schemas.microsoft.com/office/drawing/2014/main" id="{D6198991-0C58-ED4F-BCD7-24B671CFE966}"/>
                </a:ext>
              </a:extLst>
            </p:cNvPr>
            <p:cNvSpPr/>
            <p:nvPr userDrawn="1"/>
          </p:nvSpPr>
          <p:spPr>
            <a:xfrm>
              <a:off x="2626849" y="5110793"/>
              <a:ext cx="1785937" cy="725557"/>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Parallelogram 15">
              <a:extLst>
                <a:ext uri="{FF2B5EF4-FFF2-40B4-BE49-F238E27FC236}">
                  <a16:creationId xmlns:a16="http://schemas.microsoft.com/office/drawing/2014/main" id="{94CE1CB8-2426-7B4C-A7D3-603FAA3EA065}"/>
                </a:ext>
              </a:extLst>
            </p:cNvPr>
            <p:cNvSpPr/>
            <p:nvPr userDrawn="1"/>
          </p:nvSpPr>
          <p:spPr>
            <a:xfrm>
              <a:off x="4229912" y="5110793"/>
              <a:ext cx="1785937" cy="725557"/>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Parallelogram 16">
              <a:extLst>
                <a:ext uri="{FF2B5EF4-FFF2-40B4-BE49-F238E27FC236}">
                  <a16:creationId xmlns:a16="http://schemas.microsoft.com/office/drawing/2014/main" id="{A9FDFEEE-7814-B342-B4DE-0F2CF1DD98D5}"/>
                </a:ext>
              </a:extLst>
            </p:cNvPr>
            <p:cNvSpPr/>
            <p:nvPr userDrawn="1"/>
          </p:nvSpPr>
          <p:spPr>
            <a:xfrm>
              <a:off x="5826436" y="5110793"/>
              <a:ext cx="1785937" cy="725557"/>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86445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flipH="1">
            <a:off x="1" y="0"/>
            <a:ext cx="7143750" cy="6858000"/>
          </a:xfrm>
          <a:custGeom>
            <a:avLst/>
            <a:gdLst>
              <a:gd name="connsiteX0" fmla="*/ 3429000 w 7143750"/>
              <a:gd name="connsiteY0" fmla="*/ 0 h 6858000"/>
              <a:gd name="connsiteX1" fmla="*/ 7143750 w 7143750"/>
              <a:gd name="connsiteY1" fmla="*/ 0 h 6858000"/>
              <a:gd name="connsiteX2" fmla="*/ 7143750 w 7143750"/>
              <a:gd name="connsiteY2" fmla="*/ 6858000 h 6858000"/>
              <a:gd name="connsiteX3" fmla="*/ 3429000 w 7143750"/>
              <a:gd name="connsiteY3" fmla="*/ 6858000 h 6858000"/>
              <a:gd name="connsiteX4" fmla="*/ 0 w 7143750"/>
              <a:gd name="connsiteY4" fmla="*/ 3429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50" h="6858000">
                <a:moveTo>
                  <a:pt x="3429000" y="0"/>
                </a:moveTo>
                <a:lnTo>
                  <a:pt x="7143750" y="0"/>
                </a:lnTo>
                <a:lnTo>
                  <a:pt x="7143750" y="6858000"/>
                </a:lnTo>
                <a:lnTo>
                  <a:pt x="3429000" y="6858000"/>
                </a:lnTo>
                <a:lnTo>
                  <a:pt x="0" y="3429000"/>
                </a:lnTo>
                <a:close/>
              </a:path>
            </a:pathLst>
          </a:custGeom>
          <a:solidFill>
            <a:schemeClr val="accent1"/>
          </a:solidFill>
        </p:spPr>
        <p:txBody>
          <a:bodyPr wrap="square">
            <a:noAutofit/>
          </a:bodyPr>
          <a:lstStyle/>
          <a:p>
            <a:r>
              <a:rPr lang="en-US"/>
              <a:t>Click icon to add picture</a:t>
            </a:r>
          </a:p>
        </p:txBody>
      </p:sp>
      <p:sp>
        <p:nvSpPr>
          <p:cNvPr id="3" name="Title 1">
            <a:extLst>
              <a:ext uri="{FF2B5EF4-FFF2-40B4-BE49-F238E27FC236}">
                <a16:creationId xmlns:a16="http://schemas.microsoft.com/office/drawing/2014/main" id="{E2BE5936-D3BA-4F49-BF09-D8CB8237E146}"/>
              </a:ext>
            </a:extLst>
          </p:cNvPr>
          <p:cNvSpPr>
            <a:spLocks noGrp="1"/>
          </p:cNvSpPr>
          <p:nvPr>
            <p:ph type="title"/>
          </p:nvPr>
        </p:nvSpPr>
        <p:spPr>
          <a:xfrm>
            <a:off x="551706" y="2214118"/>
            <a:ext cx="4815306" cy="1755058"/>
          </a:xfrm>
        </p:spPr>
        <p:txBody>
          <a:bodyPr anchor="b">
            <a:normAutofit/>
          </a:bodyPr>
          <a:lstStyle>
            <a:lvl1pPr>
              <a:defRPr sz="36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CBDD4A17-DCAC-C245-A195-94E4FE4402C5}"/>
              </a:ext>
            </a:extLst>
          </p:cNvPr>
          <p:cNvSpPr>
            <a:spLocks noGrp="1"/>
          </p:cNvSpPr>
          <p:nvPr>
            <p:ph type="body" sz="half" idx="2"/>
          </p:nvPr>
        </p:nvSpPr>
        <p:spPr>
          <a:xfrm>
            <a:off x="7340686" y="514347"/>
            <a:ext cx="4194678" cy="5829300"/>
          </a:xfrm>
        </p:spPr>
        <p:txBody>
          <a:bodyPr/>
          <a:lstStyle>
            <a:lvl1pPr marL="0" indent="0">
              <a:buFont typeface="Arial" panose="020B0604020202020204" pitchFamily="34" charse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Tree>
    <p:extLst>
      <p:ext uri="{BB962C8B-B14F-4D97-AF65-F5344CB8AC3E}">
        <p14:creationId xmlns:p14="http://schemas.microsoft.com/office/powerpoint/2010/main" val="106699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36D048-D835-B24E-9A85-F9D0178C95B8}"/>
              </a:ext>
            </a:extLst>
          </p:cNvPr>
          <p:cNvSpPr/>
          <p:nvPr userDrawn="1"/>
        </p:nvSpPr>
        <p:spPr>
          <a:xfrm>
            <a:off x="9096443" y="3790141"/>
            <a:ext cx="2594114" cy="1848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04108764-881B-D146-825C-B4DC3593625F}"/>
              </a:ext>
            </a:extLst>
          </p:cNvPr>
          <p:cNvSpPr/>
          <p:nvPr userDrawn="1"/>
        </p:nvSpPr>
        <p:spPr>
          <a:xfrm>
            <a:off x="530088" y="2055507"/>
            <a:ext cx="2594114" cy="1848679"/>
          </a:xfrm>
          <a:prstGeom prst="rect">
            <a:avLst/>
          </a:prstGeom>
          <a:solidFill>
            <a:schemeClr val="tx1">
              <a:lumMod val="65000"/>
              <a:lumOff val="3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itle 1">
            <a:extLst>
              <a:ext uri="{FF2B5EF4-FFF2-40B4-BE49-F238E27FC236}">
                <a16:creationId xmlns:a16="http://schemas.microsoft.com/office/drawing/2014/main" id="{B9AA0043-700E-214A-A34C-0D5166EE2E04}"/>
              </a:ext>
            </a:extLst>
          </p:cNvPr>
          <p:cNvSpPr>
            <a:spLocks noGrp="1"/>
          </p:cNvSpPr>
          <p:nvPr>
            <p:ph type="title"/>
          </p:nvPr>
        </p:nvSpPr>
        <p:spPr>
          <a:xfrm>
            <a:off x="530088" y="387627"/>
            <a:ext cx="11131826" cy="1152554"/>
          </a:xfrm>
        </p:spPr>
        <p:txBody>
          <a:bodyPr anchor="b">
            <a:normAutofit/>
          </a:bodyPr>
          <a:lstStyle>
            <a:lvl1pPr>
              <a:defRPr sz="3600"/>
            </a:lvl1pPr>
          </a:lstStyle>
          <a:p>
            <a:r>
              <a:rPr lang="en-US"/>
              <a:t>Click to edit Master title style</a:t>
            </a:r>
          </a:p>
        </p:txBody>
      </p:sp>
      <p:sp>
        <p:nvSpPr>
          <p:cNvPr id="7" name="Text Placeholder 3">
            <a:extLst>
              <a:ext uri="{FF2B5EF4-FFF2-40B4-BE49-F238E27FC236}">
                <a16:creationId xmlns:a16="http://schemas.microsoft.com/office/drawing/2014/main" id="{D9217E93-AFD0-8E4F-A892-3B110C2B6478}"/>
              </a:ext>
            </a:extLst>
          </p:cNvPr>
          <p:cNvSpPr>
            <a:spLocks noGrp="1"/>
          </p:cNvSpPr>
          <p:nvPr>
            <p:ph type="body" sz="half" idx="2"/>
          </p:nvPr>
        </p:nvSpPr>
        <p:spPr>
          <a:xfrm>
            <a:off x="3645568" y="1704689"/>
            <a:ext cx="8044989" cy="1422640"/>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10" name="Picture Placeholder 9"/>
          <p:cNvSpPr>
            <a:spLocks noGrp="1"/>
          </p:cNvSpPr>
          <p:nvPr>
            <p:ph type="pic" sz="quarter" idx="10"/>
          </p:nvPr>
        </p:nvSpPr>
        <p:spPr>
          <a:xfrm>
            <a:off x="1887795" y="3127330"/>
            <a:ext cx="8421328" cy="3052245"/>
          </a:xfrm>
          <a:custGeom>
            <a:avLst/>
            <a:gdLst>
              <a:gd name="connsiteX0" fmla="*/ 0 w 7911548"/>
              <a:gd name="connsiteY0" fmla="*/ 0 h 2345635"/>
              <a:gd name="connsiteX1" fmla="*/ 7911548 w 7911548"/>
              <a:gd name="connsiteY1" fmla="*/ 0 h 2345635"/>
              <a:gd name="connsiteX2" fmla="*/ 7911548 w 7911548"/>
              <a:gd name="connsiteY2" fmla="*/ 2345635 h 2345635"/>
              <a:gd name="connsiteX3" fmla="*/ 0 w 7911548"/>
              <a:gd name="connsiteY3" fmla="*/ 2345635 h 2345635"/>
            </a:gdLst>
            <a:ahLst/>
            <a:cxnLst>
              <a:cxn ang="0">
                <a:pos x="connsiteX0" y="connsiteY0"/>
              </a:cxn>
              <a:cxn ang="0">
                <a:pos x="connsiteX1" y="connsiteY1"/>
              </a:cxn>
              <a:cxn ang="0">
                <a:pos x="connsiteX2" y="connsiteY2"/>
              </a:cxn>
              <a:cxn ang="0">
                <a:pos x="connsiteX3" y="connsiteY3"/>
              </a:cxn>
            </a:cxnLst>
            <a:rect l="l" t="t" r="r" b="b"/>
            <a:pathLst>
              <a:path w="7911548" h="2345635">
                <a:moveTo>
                  <a:pt x="0" y="0"/>
                </a:moveTo>
                <a:lnTo>
                  <a:pt x="7911548" y="0"/>
                </a:lnTo>
                <a:lnTo>
                  <a:pt x="7911548" y="2345635"/>
                </a:lnTo>
                <a:lnTo>
                  <a:pt x="0" y="2345635"/>
                </a:ln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106720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 y="-1"/>
            <a:ext cx="9303026" cy="6858000"/>
          </a:xfrm>
          <a:custGeom>
            <a:avLst/>
            <a:gdLst>
              <a:gd name="connsiteX0" fmla="*/ 0 w 9303026"/>
              <a:gd name="connsiteY0" fmla="*/ 0 h 6858000"/>
              <a:gd name="connsiteX1" fmla="*/ 2711309 w 9303026"/>
              <a:gd name="connsiteY1" fmla="*/ 0 h 6858000"/>
              <a:gd name="connsiteX2" fmla="*/ 9303026 w 9303026"/>
              <a:gd name="connsiteY2" fmla="*/ 6858000 h 6858000"/>
              <a:gd name="connsiteX3" fmla="*/ 2711309 w 9303026"/>
              <a:gd name="connsiteY3" fmla="*/ 6858000 h 6858000"/>
              <a:gd name="connsiteX4" fmla="*/ 0 w 930302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3026" h="6858000">
                <a:moveTo>
                  <a:pt x="0" y="0"/>
                </a:moveTo>
                <a:lnTo>
                  <a:pt x="2711309" y="0"/>
                </a:lnTo>
                <a:lnTo>
                  <a:pt x="9303026" y="6858000"/>
                </a:lnTo>
                <a:lnTo>
                  <a:pt x="2711309" y="6858000"/>
                </a:lnTo>
                <a:lnTo>
                  <a:pt x="0" y="6858000"/>
                </a:lnTo>
                <a:close/>
              </a:path>
            </a:pathLst>
          </a:custGeom>
          <a:gradFill flip="none" rotWithShape="1">
            <a:gsLst>
              <a:gs pos="0">
                <a:schemeClr val="accent2">
                  <a:lumMod val="67000"/>
                </a:schemeClr>
              </a:gs>
              <a:gs pos="35000">
                <a:schemeClr val="accent2">
                  <a:lumMod val="97000"/>
                  <a:lumOff val="3000"/>
                </a:schemeClr>
              </a:gs>
              <a:gs pos="100000">
                <a:schemeClr val="accent2">
                  <a:lumMod val="60000"/>
                  <a:lumOff val="40000"/>
                </a:schemeClr>
              </a:gs>
            </a:gsLst>
            <a:lin ang="17400000" scaled="0"/>
            <a:tileRect/>
          </a:gradFill>
        </p:spPr>
        <p:txBody>
          <a:bodyPr wrap="square">
            <a:noAutofit/>
          </a:bodyPr>
          <a:lstStyle/>
          <a:p>
            <a:r>
              <a:rPr lang="en-US"/>
              <a:t>Click icon to add picture</a:t>
            </a:r>
          </a:p>
        </p:txBody>
      </p:sp>
      <p:sp>
        <p:nvSpPr>
          <p:cNvPr id="3" name="Title 1">
            <a:extLst>
              <a:ext uri="{FF2B5EF4-FFF2-40B4-BE49-F238E27FC236}">
                <a16:creationId xmlns:a16="http://schemas.microsoft.com/office/drawing/2014/main" id="{7A85069E-8979-924D-92BB-5438658FE256}"/>
              </a:ext>
            </a:extLst>
          </p:cNvPr>
          <p:cNvSpPr>
            <a:spLocks noGrp="1"/>
          </p:cNvSpPr>
          <p:nvPr>
            <p:ph type="title"/>
          </p:nvPr>
        </p:nvSpPr>
        <p:spPr>
          <a:xfrm>
            <a:off x="7156176" y="546652"/>
            <a:ext cx="4612999" cy="1600200"/>
          </a:xfrm>
        </p:spPr>
        <p:txBody>
          <a:bodyPr anchor="b">
            <a:normAutofit/>
          </a:bodyPr>
          <a:lstStyle>
            <a:lvl1pPr>
              <a:defRPr sz="3600"/>
            </a:lvl1pPr>
          </a:lstStyle>
          <a:p>
            <a:r>
              <a:rPr lang="en-US"/>
              <a:t>Click to edit Master title style</a:t>
            </a:r>
          </a:p>
        </p:txBody>
      </p:sp>
      <p:sp>
        <p:nvSpPr>
          <p:cNvPr id="4" name="Text Placeholder 3">
            <a:extLst>
              <a:ext uri="{FF2B5EF4-FFF2-40B4-BE49-F238E27FC236}">
                <a16:creationId xmlns:a16="http://schemas.microsoft.com/office/drawing/2014/main" id="{AFE2DF48-3793-4848-A568-ACCB29A0C9B5}"/>
              </a:ext>
            </a:extLst>
          </p:cNvPr>
          <p:cNvSpPr>
            <a:spLocks noGrp="1"/>
          </p:cNvSpPr>
          <p:nvPr>
            <p:ph type="body" sz="half" idx="2"/>
          </p:nvPr>
        </p:nvSpPr>
        <p:spPr>
          <a:xfrm>
            <a:off x="7156176" y="2146852"/>
            <a:ext cx="4612999"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Tree>
    <p:extLst>
      <p:ext uri="{BB962C8B-B14F-4D97-AF65-F5344CB8AC3E}">
        <p14:creationId xmlns:p14="http://schemas.microsoft.com/office/powerpoint/2010/main" val="337832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 y="-1"/>
            <a:ext cx="9303026" cy="6858000"/>
          </a:xfrm>
          <a:custGeom>
            <a:avLst/>
            <a:gdLst>
              <a:gd name="connsiteX0" fmla="*/ 0 w 9303026"/>
              <a:gd name="connsiteY0" fmla="*/ 0 h 6858000"/>
              <a:gd name="connsiteX1" fmla="*/ 2711309 w 9303026"/>
              <a:gd name="connsiteY1" fmla="*/ 0 h 6858000"/>
              <a:gd name="connsiteX2" fmla="*/ 9303026 w 9303026"/>
              <a:gd name="connsiteY2" fmla="*/ 6858000 h 6858000"/>
              <a:gd name="connsiteX3" fmla="*/ 2711309 w 9303026"/>
              <a:gd name="connsiteY3" fmla="*/ 6858000 h 6858000"/>
              <a:gd name="connsiteX4" fmla="*/ 0 w 930302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3026" h="6858000">
                <a:moveTo>
                  <a:pt x="0" y="0"/>
                </a:moveTo>
                <a:lnTo>
                  <a:pt x="2711309" y="0"/>
                </a:lnTo>
                <a:lnTo>
                  <a:pt x="9303026" y="6858000"/>
                </a:lnTo>
                <a:lnTo>
                  <a:pt x="2711309" y="6858000"/>
                </a:lnTo>
                <a:lnTo>
                  <a:pt x="0" y="6858000"/>
                </a:lnTo>
                <a:close/>
              </a:path>
            </a:pathLst>
          </a:custGeom>
          <a:gradFill flip="none" rotWithShape="1">
            <a:gsLst>
              <a:gs pos="0">
                <a:schemeClr val="tx1">
                  <a:lumMod val="75000"/>
                  <a:lumOff val="25000"/>
                </a:schemeClr>
              </a:gs>
              <a:gs pos="61000">
                <a:schemeClr val="tx1">
                  <a:lumMod val="50000"/>
                  <a:lumOff val="50000"/>
                </a:schemeClr>
              </a:gs>
            </a:gsLst>
            <a:lin ang="17400000" scaled="0"/>
            <a:tileRect/>
          </a:gradFill>
        </p:spPr>
        <p:txBody>
          <a:bodyPr wrap="square">
            <a:noAutofit/>
          </a:bodyPr>
          <a:lstStyle/>
          <a:p>
            <a:r>
              <a:rPr lang="en-US"/>
              <a:t>Click icon to add picture</a:t>
            </a:r>
          </a:p>
        </p:txBody>
      </p:sp>
      <p:sp>
        <p:nvSpPr>
          <p:cNvPr id="3" name="Title 1">
            <a:extLst>
              <a:ext uri="{FF2B5EF4-FFF2-40B4-BE49-F238E27FC236}">
                <a16:creationId xmlns:a16="http://schemas.microsoft.com/office/drawing/2014/main" id="{7A85069E-8979-924D-92BB-5438658FE256}"/>
              </a:ext>
            </a:extLst>
          </p:cNvPr>
          <p:cNvSpPr>
            <a:spLocks noGrp="1"/>
          </p:cNvSpPr>
          <p:nvPr>
            <p:ph type="title"/>
          </p:nvPr>
        </p:nvSpPr>
        <p:spPr>
          <a:xfrm>
            <a:off x="7156176" y="546652"/>
            <a:ext cx="4612999" cy="1600200"/>
          </a:xfrm>
        </p:spPr>
        <p:txBody>
          <a:bodyPr anchor="b">
            <a:normAutofit/>
          </a:bodyPr>
          <a:lstStyle>
            <a:lvl1pPr>
              <a:defRPr sz="3600"/>
            </a:lvl1pPr>
          </a:lstStyle>
          <a:p>
            <a:r>
              <a:rPr lang="en-US"/>
              <a:t>Click to edit Master title style</a:t>
            </a:r>
          </a:p>
        </p:txBody>
      </p:sp>
      <p:sp>
        <p:nvSpPr>
          <p:cNvPr id="4" name="Text Placeholder 3">
            <a:extLst>
              <a:ext uri="{FF2B5EF4-FFF2-40B4-BE49-F238E27FC236}">
                <a16:creationId xmlns:a16="http://schemas.microsoft.com/office/drawing/2014/main" id="{AFE2DF48-3793-4848-A568-ACCB29A0C9B5}"/>
              </a:ext>
            </a:extLst>
          </p:cNvPr>
          <p:cNvSpPr>
            <a:spLocks noGrp="1"/>
          </p:cNvSpPr>
          <p:nvPr>
            <p:ph type="body" sz="half" idx="2"/>
          </p:nvPr>
        </p:nvSpPr>
        <p:spPr>
          <a:xfrm>
            <a:off x="7156176" y="2146852"/>
            <a:ext cx="4612999"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Tree>
    <p:extLst>
      <p:ext uri="{BB962C8B-B14F-4D97-AF65-F5344CB8AC3E}">
        <p14:creationId xmlns:p14="http://schemas.microsoft.com/office/powerpoint/2010/main" val="72453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8BAC87-3241-4F5C-B639-A640855799BC}"/>
              </a:ext>
            </a:extLst>
          </p:cNvPr>
          <p:cNvSpPr>
            <a:spLocks noGrp="1"/>
          </p:cNvSpPr>
          <p:nvPr>
            <p:ph type="pic" sz="quarter" idx="10"/>
          </p:nvPr>
        </p:nvSpPr>
        <p:spPr>
          <a:xfrm>
            <a:off x="11504" y="0"/>
            <a:ext cx="12180498" cy="6858000"/>
          </a:xfrm>
          <a:custGeom>
            <a:avLst/>
            <a:gdLst>
              <a:gd name="connsiteX0" fmla="*/ 0 w 7861250"/>
              <a:gd name="connsiteY0" fmla="*/ 0 h 13716000"/>
              <a:gd name="connsiteX1" fmla="*/ 7861250 w 7861250"/>
              <a:gd name="connsiteY1" fmla="*/ 0 h 13716000"/>
              <a:gd name="connsiteX2" fmla="*/ 7861250 w 7861250"/>
              <a:gd name="connsiteY2" fmla="*/ 13716000 h 13716000"/>
              <a:gd name="connsiteX3" fmla="*/ 0 w 786125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7861250" h="13716000">
                <a:moveTo>
                  <a:pt x="0" y="0"/>
                </a:moveTo>
                <a:lnTo>
                  <a:pt x="7861250" y="0"/>
                </a:lnTo>
                <a:lnTo>
                  <a:pt x="7861250" y="13716000"/>
                </a:lnTo>
                <a:lnTo>
                  <a:pt x="0" y="13716000"/>
                </a:lnTo>
                <a:close/>
              </a:path>
            </a:pathLst>
          </a:custGeom>
          <a:noFill/>
          <a:effectLst>
            <a:outerShdw blurRad="533400" dist="342900" algn="l" rotWithShape="0">
              <a:schemeClr val="bg1">
                <a:lumMod val="65000"/>
                <a:alpha val="25000"/>
              </a:schemeClr>
            </a:outerShdw>
          </a:effectLst>
        </p:spPr>
        <p:txBody>
          <a:bodyPr wrap="square">
            <a:noAutofit/>
          </a:bodyPr>
          <a:lstStyle/>
          <a:p>
            <a:r>
              <a:rPr lang="en-US"/>
              <a:t>Click icon to add picture</a:t>
            </a:r>
          </a:p>
        </p:txBody>
      </p:sp>
      <p:grpSp>
        <p:nvGrpSpPr>
          <p:cNvPr id="4" name="Group 3">
            <a:extLst>
              <a:ext uri="{FF2B5EF4-FFF2-40B4-BE49-F238E27FC236}">
                <a16:creationId xmlns:a16="http://schemas.microsoft.com/office/drawing/2014/main" id="{32823562-3C2C-4A45-863D-79B494618ECD}"/>
              </a:ext>
            </a:extLst>
          </p:cNvPr>
          <p:cNvGrpSpPr/>
          <p:nvPr userDrawn="1"/>
        </p:nvGrpSpPr>
        <p:grpSpPr>
          <a:xfrm>
            <a:off x="-1282753" y="489723"/>
            <a:ext cx="8084266" cy="8084266"/>
            <a:chOff x="5507255" y="-1920969"/>
            <a:chExt cx="8084266" cy="8084266"/>
          </a:xfrm>
        </p:grpSpPr>
        <p:sp>
          <p:nvSpPr>
            <p:cNvPr id="5" name="Oval 4">
              <a:extLst>
                <a:ext uri="{FF2B5EF4-FFF2-40B4-BE49-F238E27FC236}">
                  <a16:creationId xmlns:a16="http://schemas.microsoft.com/office/drawing/2014/main" id="{6051C251-F3FD-7141-933E-D983C810D45B}"/>
                </a:ext>
              </a:extLst>
            </p:cNvPr>
            <p:cNvSpPr/>
            <p:nvPr userDrawn="1"/>
          </p:nvSpPr>
          <p:spPr>
            <a:xfrm>
              <a:off x="5507255" y="-1920969"/>
              <a:ext cx="8084266" cy="8084266"/>
            </a:xfrm>
            <a:prstGeom prst="ellipse">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a:extLst>
                <a:ext uri="{FF2B5EF4-FFF2-40B4-BE49-F238E27FC236}">
                  <a16:creationId xmlns:a16="http://schemas.microsoft.com/office/drawing/2014/main" id="{B422A5DE-7CEE-7347-BA08-ED9621EDE7D0}"/>
                </a:ext>
              </a:extLst>
            </p:cNvPr>
            <p:cNvSpPr/>
            <p:nvPr userDrawn="1"/>
          </p:nvSpPr>
          <p:spPr>
            <a:xfrm>
              <a:off x="6104884" y="-1355866"/>
              <a:ext cx="6954061" cy="6954061"/>
            </a:xfrm>
            <a:prstGeom prst="ellipse">
              <a:avLst/>
            </a:pr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a:extLst>
                <a:ext uri="{FF2B5EF4-FFF2-40B4-BE49-F238E27FC236}">
                  <a16:creationId xmlns:a16="http://schemas.microsoft.com/office/drawing/2014/main" id="{35B6775D-96FA-304B-9100-F5172458CD94}"/>
                </a:ext>
              </a:extLst>
            </p:cNvPr>
            <p:cNvSpPr/>
            <p:nvPr userDrawn="1"/>
          </p:nvSpPr>
          <p:spPr>
            <a:xfrm>
              <a:off x="6801512" y="-708533"/>
              <a:ext cx="5659395" cy="5659395"/>
            </a:xfrm>
            <a:prstGeom prst="ellipse">
              <a:avLst/>
            </a:prstGeom>
            <a:gradFill>
              <a:gsLst>
                <a:gs pos="0">
                  <a:schemeClr val="accent1"/>
                </a:gs>
                <a:gs pos="100000">
                  <a:schemeClr val="accent6">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9" name="Title 1">
            <a:extLst>
              <a:ext uri="{FF2B5EF4-FFF2-40B4-BE49-F238E27FC236}">
                <a16:creationId xmlns:a16="http://schemas.microsoft.com/office/drawing/2014/main" id="{CF2A413F-8D4A-6642-A171-595C322E1FEE}"/>
              </a:ext>
            </a:extLst>
          </p:cNvPr>
          <p:cNvSpPr>
            <a:spLocks noGrp="1"/>
          </p:cNvSpPr>
          <p:nvPr>
            <p:ph type="title"/>
          </p:nvPr>
        </p:nvSpPr>
        <p:spPr>
          <a:xfrm>
            <a:off x="5094516" y="199422"/>
            <a:ext cx="6916605" cy="1106866"/>
          </a:xfrm>
        </p:spPr>
        <p:txBody>
          <a:bodyPr anchor="b">
            <a:normAutofit/>
          </a:bodyPr>
          <a:lstStyle>
            <a:lvl1pPr algn="r">
              <a:defRPr sz="3600"/>
            </a:lvl1pPr>
          </a:lstStyle>
          <a:p>
            <a:r>
              <a:rPr lang="en-US"/>
              <a:t>Click to edit Master title style</a:t>
            </a:r>
          </a:p>
        </p:txBody>
      </p:sp>
      <p:sp>
        <p:nvSpPr>
          <p:cNvPr id="10" name="Text Placeholder 3">
            <a:extLst>
              <a:ext uri="{FF2B5EF4-FFF2-40B4-BE49-F238E27FC236}">
                <a16:creationId xmlns:a16="http://schemas.microsoft.com/office/drawing/2014/main" id="{E90DA626-AD41-4446-9843-6B2BAAA7475A}"/>
              </a:ext>
            </a:extLst>
          </p:cNvPr>
          <p:cNvSpPr>
            <a:spLocks noGrp="1"/>
          </p:cNvSpPr>
          <p:nvPr>
            <p:ph type="body" sz="half" idx="2"/>
          </p:nvPr>
        </p:nvSpPr>
        <p:spPr>
          <a:xfrm>
            <a:off x="7156176" y="1505708"/>
            <a:ext cx="4612999" cy="445273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11" name="Picture Placeholder 6">
            <a:extLst>
              <a:ext uri="{FF2B5EF4-FFF2-40B4-BE49-F238E27FC236}">
                <a16:creationId xmlns:a16="http://schemas.microsoft.com/office/drawing/2014/main" id="{84825EBE-2A0E-964B-A25B-B3B6796B09C9}"/>
              </a:ext>
            </a:extLst>
          </p:cNvPr>
          <p:cNvSpPr>
            <a:spLocks noGrp="1"/>
          </p:cNvSpPr>
          <p:nvPr>
            <p:ph type="pic" sz="quarter" idx="11"/>
          </p:nvPr>
        </p:nvSpPr>
        <p:spPr>
          <a:xfrm>
            <a:off x="2" y="1702159"/>
            <a:ext cx="5659395" cy="5659395"/>
          </a:xfrm>
          <a:prstGeom prst="ellipse">
            <a:avLst/>
          </a:prstGeo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63138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5_Content and Caption">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8BAC87-3241-4F5C-B639-A640855799BC}"/>
              </a:ext>
            </a:extLst>
          </p:cNvPr>
          <p:cNvSpPr>
            <a:spLocks noGrp="1"/>
          </p:cNvSpPr>
          <p:nvPr>
            <p:ph type="pic" sz="quarter" idx="10"/>
          </p:nvPr>
        </p:nvSpPr>
        <p:spPr>
          <a:xfrm>
            <a:off x="7106313" y="0"/>
            <a:ext cx="5085688" cy="6858000"/>
          </a:xfrm>
          <a:custGeom>
            <a:avLst/>
            <a:gdLst>
              <a:gd name="connsiteX0" fmla="*/ 0 w 7861250"/>
              <a:gd name="connsiteY0" fmla="*/ 0 h 13716000"/>
              <a:gd name="connsiteX1" fmla="*/ 7861250 w 7861250"/>
              <a:gd name="connsiteY1" fmla="*/ 0 h 13716000"/>
              <a:gd name="connsiteX2" fmla="*/ 7861250 w 7861250"/>
              <a:gd name="connsiteY2" fmla="*/ 13716000 h 13716000"/>
              <a:gd name="connsiteX3" fmla="*/ 0 w 786125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7861250" h="13716000">
                <a:moveTo>
                  <a:pt x="0" y="0"/>
                </a:moveTo>
                <a:lnTo>
                  <a:pt x="7861250" y="0"/>
                </a:lnTo>
                <a:lnTo>
                  <a:pt x="7861250" y="13716000"/>
                </a:lnTo>
                <a:lnTo>
                  <a:pt x="0" y="13716000"/>
                </a:lnTo>
                <a:close/>
              </a:path>
            </a:pathLst>
          </a:custGeom>
          <a:solidFill>
            <a:schemeClr val="bg1"/>
          </a:solidFill>
          <a:effectLst>
            <a:outerShdw blurRad="533400" dist="342900" algn="l" rotWithShape="0">
              <a:schemeClr val="bg1">
                <a:lumMod val="65000"/>
                <a:alpha val="25000"/>
              </a:schemeClr>
            </a:outerShdw>
          </a:effectLst>
        </p:spPr>
        <p:txBody>
          <a:bodyPr wrap="square">
            <a:noAutofit/>
          </a:bodyPr>
          <a:lstStyle/>
          <a:p>
            <a:r>
              <a:rPr lang="en-US"/>
              <a:t>Click icon to add picture</a:t>
            </a:r>
          </a:p>
        </p:txBody>
      </p:sp>
      <p:sp>
        <p:nvSpPr>
          <p:cNvPr id="3" name="Title 1">
            <a:extLst>
              <a:ext uri="{FF2B5EF4-FFF2-40B4-BE49-F238E27FC236}">
                <a16:creationId xmlns:a16="http://schemas.microsoft.com/office/drawing/2014/main" id="{1A774989-AA0A-3C4D-9368-FB0A32659AA8}"/>
              </a:ext>
            </a:extLst>
          </p:cNvPr>
          <p:cNvSpPr>
            <a:spLocks noGrp="1"/>
          </p:cNvSpPr>
          <p:nvPr>
            <p:ph type="title"/>
          </p:nvPr>
        </p:nvSpPr>
        <p:spPr>
          <a:xfrm>
            <a:off x="644164" y="559011"/>
            <a:ext cx="5451837" cy="1713286"/>
          </a:xfrm>
          <a:noFill/>
        </p:spPr>
        <p:txBody>
          <a:bodyPr anchor="b">
            <a:normAutofit/>
          </a:bodyPr>
          <a:lstStyle>
            <a:lvl1pPr>
              <a:defRPr sz="36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48F3A61A-A91C-1F43-A70D-A71D9A89D430}"/>
              </a:ext>
            </a:extLst>
          </p:cNvPr>
          <p:cNvSpPr>
            <a:spLocks noGrp="1"/>
          </p:cNvSpPr>
          <p:nvPr>
            <p:ph type="body" sz="half" idx="2"/>
          </p:nvPr>
        </p:nvSpPr>
        <p:spPr>
          <a:xfrm>
            <a:off x="644164" y="2159209"/>
            <a:ext cx="5451837" cy="4080953"/>
          </a:xfrm>
          <a:noFill/>
        </p:spPr>
        <p:txBody>
          <a:bodyPr/>
          <a:lstStyle>
            <a:lvl1pPr marL="0" indent="0">
              <a:buNone/>
              <a:defRPr sz="1600">
                <a:solidFill>
                  <a:schemeClr val="bg1"/>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pic>
        <p:nvPicPr>
          <p:cNvPr id="2" name="Picture 1">
            <a:extLst>
              <a:ext uri="{FF2B5EF4-FFF2-40B4-BE49-F238E27FC236}">
                <a16:creationId xmlns:a16="http://schemas.microsoft.com/office/drawing/2014/main" id="{3D528BF9-5ADD-37A6-534E-850396D2224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682739" y="6207526"/>
            <a:ext cx="1142999" cy="522514"/>
          </a:xfrm>
          <a:prstGeom prst="rect">
            <a:avLst/>
          </a:prstGeom>
        </p:spPr>
      </p:pic>
    </p:spTree>
    <p:extLst>
      <p:ext uri="{BB962C8B-B14F-4D97-AF65-F5344CB8AC3E}">
        <p14:creationId xmlns:p14="http://schemas.microsoft.com/office/powerpoint/2010/main" val="1370471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1" y="3387904"/>
            <a:ext cx="10972799" cy="1058840"/>
          </a:xfrm>
        </p:spPr>
        <p:txBody>
          <a:bodyPr/>
          <a:lstStyle>
            <a:lvl1pPr>
              <a:defRPr sz="5333" b="1" i="0">
                <a:solidFill>
                  <a:srgbClr val="125084"/>
                </a:solidFill>
                <a:latin typeface="Avenir Black" panose="02000503020000020003" pitchFamily="2" charset="0"/>
                <a:cs typeface="Arial"/>
              </a:defRPr>
            </a:lvl1pPr>
          </a:lstStyle>
          <a:p>
            <a:r>
              <a:rPr lang="en-US"/>
              <a:t>Click to edit Master title style</a:t>
            </a:r>
          </a:p>
        </p:txBody>
      </p:sp>
      <p:sp>
        <p:nvSpPr>
          <p:cNvPr id="3" name="Subtitle 2"/>
          <p:cNvSpPr>
            <a:spLocks noGrp="1"/>
          </p:cNvSpPr>
          <p:nvPr>
            <p:ph type="subTitle" idx="1"/>
          </p:nvPr>
        </p:nvSpPr>
        <p:spPr>
          <a:xfrm>
            <a:off x="609601" y="4453915"/>
            <a:ext cx="9842808" cy="620821"/>
          </a:xfrm>
        </p:spPr>
        <p:txBody>
          <a:bodyPr/>
          <a:lstStyle>
            <a:lvl1pPr marL="0" indent="0" algn="l">
              <a:buNone/>
              <a:defRPr>
                <a:solidFill>
                  <a:schemeClr val="tx1">
                    <a:lumMod val="75000"/>
                    <a:lumOff val="25000"/>
                  </a:schemeClr>
                </a:solidFill>
                <a:latin typeface="Avenir Book" panose="02000503020000020003" pitchFamily="2" charset="0"/>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5" name="Picture 4">
            <a:extLst>
              <a:ext uri="{FF2B5EF4-FFF2-40B4-BE49-F238E27FC236}">
                <a16:creationId xmlns:a16="http://schemas.microsoft.com/office/drawing/2014/main" id="{AB28EA96-839E-164C-BA9A-843BD9B48C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8606" y="5314143"/>
            <a:ext cx="2784951" cy="1225911"/>
          </a:xfrm>
          <a:prstGeom prst="rect">
            <a:avLst/>
          </a:prstGeom>
        </p:spPr>
      </p:pic>
      <p:pic>
        <p:nvPicPr>
          <p:cNvPr id="6" name="Picture 5">
            <a:extLst>
              <a:ext uri="{FF2B5EF4-FFF2-40B4-BE49-F238E27FC236}">
                <a16:creationId xmlns:a16="http://schemas.microsoft.com/office/drawing/2014/main" id="{C1E63DDF-7B1E-2345-9E59-9F6544DAF6A5}"/>
              </a:ext>
            </a:extLst>
          </p:cNvPr>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0" y="0"/>
            <a:ext cx="12192000" cy="3176067"/>
          </a:xfrm>
          <a:prstGeom prst="rect">
            <a:avLst/>
          </a:prstGeom>
        </p:spPr>
      </p:pic>
    </p:spTree>
    <p:extLst>
      <p:ext uri="{BB962C8B-B14F-4D97-AF65-F5344CB8AC3E}">
        <p14:creationId xmlns:p14="http://schemas.microsoft.com/office/powerpoint/2010/main" val="118848274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4587" y="1429809"/>
            <a:ext cx="8156828" cy="507772"/>
          </a:xfrm>
        </p:spPr>
        <p:txBody>
          <a:bodyPr/>
          <a:lstStyle>
            <a:lvl1pPr algn="ctr">
              <a:defRPr b="1" i="0">
                <a:solidFill>
                  <a:srgbClr val="125084"/>
                </a:solidFill>
                <a:latin typeface="Avenir Black" panose="02000503020000020003" pitchFamily="2"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venir Book" panose="02000503020000020003" pitchFamily="2" charset="0"/>
              </a:defRPr>
            </a:lvl1pPr>
          </a:lstStyle>
          <a:p>
            <a:endParaRPr lang="en-US"/>
          </a:p>
        </p:txBody>
      </p:sp>
      <p:sp>
        <p:nvSpPr>
          <p:cNvPr id="4" name="Footer Placeholder 3"/>
          <p:cNvSpPr>
            <a:spLocks noGrp="1"/>
          </p:cNvSpPr>
          <p:nvPr>
            <p:ph type="ftr" sz="quarter" idx="11"/>
          </p:nvPr>
        </p:nvSpPr>
        <p:spPr/>
        <p:txBody>
          <a:bodyPr/>
          <a:lstStyle>
            <a:lvl1pPr>
              <a:defRPr>
                <a:latin typeface="Avenir Book" panose="02000503020000020003" pitchFamily="2" charset="0"/>
              </a:defRPr>
            </a:lvl1pPr>
          </a:lstStyle>
          <a:p>
            <a:r>
              <a:rPr lang="en-US"/>
              <a:t>Slide courtesy of i4cp, the Institute for Corporate Productivity</a:t>
            </a:r>
          </a:p>
        </p:txBody>
      </p:sp>
      <p:sp>
        <p:nvSpPr>
          <p:cNvPr id="5" name="Slide Number Placeholder 4"/>
          <p:cNvSpPr>
            <a:spLocks noGrp="1"/>
          </p:cNvSpPr>
          <p:nvPr>
            <p:ph type="sldNum" sz="quarter" idx="12"/>
          </p:nvPr>
        </p:nvSpPr>
        <p:spPr/>
        <p:txBody>
          <a:bodyPr/>
          <a:lstStyle>
            <a:lvl1pPr>
              <a:defRPr>
                <a:latin typeface="Avenir Book" panose="02000503020000020003" pitchFamily="2" charset="0"/>
              </a:defRPr>
            </a:lvl1pPr>
          </a:lstStyle>
          <a:p>
            <a:fld id="{7AD5DC65-459D-D448-A582-32E63EC2FF47}" type="slidenum">
              <a:rPr lang="en-US" smtClean="0"/>
              <a:pPr/>
              <a:t>‹#›</a:t>
            </a:fld>
            <a:endParaRPr lang="en-US"/>
          </a:p>
        </p:txBody>
      </p:sp>
      <p:sp>
        <p:nvSpPr>
          <p:cNvPr id="7" name="Content Placeholder 6"/>
          <p:cNvSpPr>
            <a:spLocks noGrp="1"/>
          </p:cNvSpPr>
          <p:nvPr>
            <p:ph sz="quarter" idx="13"/>
          </p:nvPr>
        </p:nvSpPr>
        <p:spPr>
          <a:xfrm>
            <a:off x="609600" y="2198383"/>
            <a:ext cx="10972800" cy="3754743"/>
          </a:xfrm>
        </p:spPr>
        <p:txBody>
          <a:bodyPr/>
          <a:lstStyle>
            <a:lvl1pPr>
              <a:defRPr sz="3200">
                <a:solidFill>
                  <a:schemeClr val="tx1">
                    <a:lumMod val="75000"/>
                    <a:lumOff val="25000"/>
                  </a:schemeClr>
                </a:solidFill>
                <a:latin typeface="Avenir Book" panose="02000503020000020003" pitchFamily="2" charset="0"/>
              </a:defRPr>
            </a:lvl1pPr>
            <a:lvl2pPr>
              <a:defRPr>
                <a:solidFill>
                  <a:schemeClr val="tx1">
                    <a:lumMod val="75000"/>
                    <a:lumOff val="25000"/>
                  </a:schemeClr>
                </a:solidFill>
                <a:latin typeface="Avenir Book" panose="02000503020000020003" pitchFamily="2" charset="0"/>
              </a:defRPr>
            </a:lvl2pPr>
            <a:lvl3pPr>
              <a:defRPr>
                <a:solidFill>
                  <a:schemeClr val="tx1">
                    <a:lumMod val="75000"/>
                    <a:lumOff val="25000"/>
                  </a:schemeClr>
                </a:solidFill>
                <a:latin typeface="Avenir Book" panose="02000503020000020003" pitchFamily="2" charset="0"/>
              </a:defRPr>
            </a:lvl3pPr>
            <a:lvl4pPr>
              <a:defRPr>
                <a:solidFill>
                  <a:schemeClr val="tx1">
                    <a:lumMod val="75000"/>
                    <a:lumOff val="25000"/>
                  </a:schemeClr>
                </a:solidFill>
                <a:latin typeface="Avenir Book" panose="02000503020000020003" pitchFamily="2" charset="0"/>
              </a:defRPr>
            </a:lvl4pPr>
            <a:lvl5pPr>
              <a:defRPr>
                <a:solidFill>
                  <a:schemeClr val="tx1">
                    <a:lumMod val="75000"/>
                    <a:lumOff val="25000"/>
                  </a:schemeClr>
                </a:solidFill>
                <a:latin typeface="Avenir Book"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4CED0DEE-5B9B-874C-A8FF-4E36F7677B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3373" y="378406"/>
            <a:ext cx="519028" cy="507772"/>
          </a:xfrm>
          <a:prstGeom prst="rect">
            <a:avLst/>
          </a:prstGeom>
        </p:spPr>
      </p:pic>
    </p:spTree>
    <p:extLst>
      <p:ext uri="{BB962C8B-B14F-4D97-AF65-F5344CB8AC3E}">
        <p14:creationId xmlns:p14="http://schemas.microsoft.com/office/powerpoint/2010/main" val="55651320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peakers">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venir Book" panose="02000503020000020003" pitchFamily="2" charset="0"/>
              </a:defRPr>
            </a:lvl1pPr>
          </a:lstStyle>
          <a:p>
            <a:endParaRPr lang="en-US"/>
          </a:p>
        </p:txBody>
      </p:sp>
      <p:sp>
        <p:nvSpPr>
          <p:cNvPr id="4" name="Footer Placeholder 3"/>
          <p:cNvSpPr>
            <a:spLocks noGrp="1"/>
          </p:cNvSpPr>
          <p:nvPr>
            <p:ph type="ftr" sz="quarter" idx="11"/>
          </p:nvPr>
        </p:nvSpPr>
        <p:spPr/>
        <p:txBody>
          <a:bodyPr/>
          <a:lstStyle>
            <a:lvl1pPr>
              <a:defRPr>
                <a:latin typeface="Avenir Book" panose="02000503020000020003" pitchFamily="2" charset="0"/>
              </a:defRPr>
            </a:lvl1pPr>
          </a:lstStyle>
          <a:p>
            <a:r>
              <a:rPr lang="en-US"/>
              <a:t>Slide courtesy of i4cp, the Institute for Corporate Productivity</a:t>
            </a:r>
          </a:p>
        </p:txBody>
      </p:sp>
      <p:sp>
        <p:nvSpPr>
          <p:cNvPr id="5" name="Slide Number Placeholder 4"/>
          <p:cNvSpPr>
            <a:spLocks noGrp="1"/>
          </p:cNvSpPr>
          <p:nvPr>
            <p:ph type="sldNum" sz="quarter" idx="12"/>
          </p:nvPr>
        </p:nvSpPr>
        <p:spPr/>
        <p:txBody>
          <a:bodyPr/>
          <a:lstStyle>
            <a:lvl1pPr>
              <a:defRPr>
                <a:latin typeface="Avenir Book" panose="02000503020000020003" pitchFamily="2" charset="0"/>
              </a:defRPr>
            </a:lvl1pPr>
          </a:lstStyle>
          <a:p>
            <a:fld id="{7AD5DC65-459D-D448-A582-32E63EC2FF47}" type="slidenum">
              <a:rPr lang="en-US" smtClean="0"/>
              <a:pPr/>
              <a:t>‹#›</a:t>
            </a:fld>
            <a:endParaRPr lang="en-US"/>
          </a:p>
        </p:txBody>
      </p:sp>
      <p:sp>
        <p:nvSpPr>
          <p:cNvPr id="10" name="Content Placeholder 9"/>
          <p:cNvSpPr>
            <a:spLocks noGrp="1"/>
          </p:cNvSpPr>
          <p:nvPr>
            <p:ph sz="quarter" idx="13"/>
          </p:nvPr>
        </p:nvSpPr>
        <p:spPr>
          <a:xfrm>
            <a:off x="609602" y="2211389"/>
            <a:ext cx="5490633" cy="3783012"/>
          </a:xfrm>
        </p:spPr>
        <p:txBody>
          <a:bodyPr/>
          <a:lstStyle>
            <a:lvl1pPr>
              <a:defRPr sz="3200">
                <a:solidFill>
                  <a:schemeClr val="tx1">
                    <a:lumMod val="75000"/>
                    <a:lumOff val="25000"/>
                  </a:schemeClr>
                </a:solidFill>
                <a:latin typeface="Avenir Book" panose="02000503020000020003" pitchFamily="2" charset="0"/>
              </a:defRPr>
            </a:lvl1pPr>
            <a:lvl2pPr>
              <a:defRPr>
                <a:solidFill>
                  <a:schemeClr val="tx1">
                    <a:lumMod val="75000"/>
                    <a:lumOff val="25000"/>
                  </a:schemeClr>
                </a:solidFill>
                <a:latin typeface="Avenir Book" panose="02000503020000020003" pitchFamily="2" charset="0"/>
              </a:defRPr>
            </a:lvl2pPr>
            <a:lvl3pPr>
              <a:defRPr>
                <a:solidFill>
                  <a:schemeClr val="tx1">
                    <a:lumMod val="75000"/>
                    <a:lumOff val="25000"/>
                  </a:schemeClr>
                </a:solidFill>
                <a:latin typeface="Avenir Book" panose="02000503020000020003" pitchFamily="2" charset="0"/>
              </a:defRPr>
            </a:lvl3pPr>
            <a:lvl4pPr>
              <a:defRPr>
                <a:solidFill>
                  <a:schemeClr val="tx1">
                    <a:lumMod val="75000"/>
                    <a:lumOff val="25000"/>
                  </a:schemeClr>
                </a:solidFill>
                <a:latin typeface="Avenir Book" panose="02000503020000020003" pitchFamily="2" charset="0"/>
              </a:defRPr>
            </a:lvl4pPr>
            <a:lvl5pPr>
              <a:defRPr>
                <a:solidFill>
                  <a:schemeClr val="tx1">
                    <a:lumMod val="75000"/>
                    <a:lumOff val="25000"/>
                  </a:schemeClr>
                </a:solidFill>
                <a:latin typeface="Avenir Book"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9"/>
          <p:cNvSpPr>
            <a:spLocks noGrp="1"/>
          </p:cNvSpPr>
          <p:nvPr>
            <p:ph sz="quarter" idx="14"/>
          </p:nvPr>
        </p:nvSpPr>
        <p:spPr>
          <a:xfrm>
            <a:off x="6100236" y="2211389"/>
            <a:ext cx="5490633" cy="3783012"/>
          </a:xfrm>
        </p:spPr>
        <p:txBody>
          <a:bodyPr/>
          <a:lstStyle>
            <a:lvl1pPr>
              <a:defRPr sz="3200">
                <a:solidFill>
                  <a:schemeClr val="tx1">
                    <a:lumMod val="75000"/>
                    <a:lumOff val="25000"/>
                  </a:schemeClr>
                </a:solidFill>
                <a:latin typeface="Avenir Book" panose="02000503020000020003" pitchFamily="2" charset="0"/>
              </a:defRPr>
            </a:lvl1pPr>
            <a:lvl2pPr>
              <a:defRPr>
                <a:solidFill>
                  <a:schemeClr val="tx1">
                    <a:lumMod val="75000"/>
                    <a:lumOff val="25000"/>
                  </a:schemeClr>
                </a:solidFill>
                <a:latin typeface="Avenir Book" panose="02000503020000020003" pitchFamily="2" charset="0"/>
              </a:defRPr>
            </a:lvl2pPr>
            <a:lvl3pPr>
              <a:defRPr>
                <a:solidFill>
                  <a:schemeClr val="tx1">
                    <a:lumMod val="75000"/>
                    <a:lumOff val="25000"/>
                  </a:schemeClr>
                </a:solidFill>
                <a:latin typeface="Avenir Book" panose="02000503020000020003" pitchFamily="2" charset="0"/>
              </a:defRPr>
            </a:lvl3pPr>
            <a:lvl4pPr>
              <a:defRPr>
                <a:solidFill>
                  <a:schemeClr val="tx1">
                    <a:lumMod val="75000"/>
                    <a:lumOff val="25000"/>
                  </a:schemeClr>
                </a:solidFill>
                <a:latin typeface="Avenir Book" panose="02000503020000020003" pitchFamily="2" charset="0"/>
              </a:defRPr>
            </a:lvl4pPr>
            <a:lvl5pPr>
              <a:defRPr>
                <a:solidFill>
                  <a:schemeClr val="tx1">
                    <a:lumMod val="75000"/>
                    <a:lumOff val="25000"/>
                  </a:schemeClr>
                </a:solidFill>
                <a:latin typeface="Avenir Book"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1984587" y="1429809"/>
            <a:ext cx="8156828" cy="507772"/>
          </a:xfrm>
        </p:spPr>
        <p:txBody>
          <a:bodyPr/>
          <a:lstStyle>
            <a:lvl1pPr algn="ctr">
              <a:defRPr b="1" i="0">
                <a:solidFill>
                  <a:srgbClr val="125084"/>
                </a:solidFill>
                <a:latin typeface="Avenir Black" panose="02000503020000020003" pitchFamily="2" charset="0"/>
              </a:defRPr>
            </a:lvl1pPr>
          </a:lstStyle>
          <a:p>
            <a:r>
              <a:rPr lang="en-US"/>
              <a:t>Click to edit Master title style</a:t>
            </a:r>
          </a:p>
        </p:txBody>
      </p:sp>
      <p:pic>
        <p:nvPicPr>
          <p:cNvPr id="8" name="Picture 7">
            <a:extLst>
              <a:ext uri="{FF2B5EF4-FFF2-40B4-BE49-F238E27FC236}">
                <a16:creationId xmlns:a16="http://schemas.microsoft.com/office/drawing/2014/main" id="{81EFAA9E-5716-DE4C-B9C6-5AA8A2813C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3373" y="378406"/>
            <a:ext cx="519028" cy="507772"/>
          </a:xfrm>
          <a:prstGeom prst="rect">
            <a:avLst/>
          </a:prstGeom>
        </p:spPr>
      </p:pic>
    </p:spTree>
    <p:extLst>
      <p:ext uri="{BB962C8B-B14F-4D97-AF65-F5344CB8AC3E}">
        <p14:creationId xmlns:p14="http://schemas.microsoft.com/office/powerpoint/2010/main" val="1168017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9299" y="209233"/>
            <a:ext cx="10943167" cy="792162"/>
          </a:xfrm>
          <a:prstGeom prst="rect">
            <a:avLst/>
          </a:prstGeom>
        </p:spPr>
        <p:txBody>
          <a:bodyPr/>
          <a:lstStyle>
            <a:lvl1pPr>
              <a:defRPr sz="4000">
                <a:solidFill>
                  <a:schemeClr val="bg1"/>
                </a:solidFill>
                <a:latin typeface="+mn-lt"/>
              </a:defRPr>
            </a:lvl1pPr>
          </a:lstStyle>
          <a:p>
            <a:r>
              <a:rPr lang="en-US"/>
              <a:t>Click to edit Master title style</a:t>
            </a:r>
            <a:endParaRPr lang="en-GB"/>
          </a:p>
        </p:txBody>
      </p:sp>
    </p:spTree>
    <p:extLst>
      <p:ext uri="{BB962C8B-B14F-4D97-AF65-F5344CB8AC3E}">
        <p14:creationId xmlns:p14="http://schemas.microsoft.com/office/powerpoint/2010/main" val="1513324547"/>
      </p:ext>
    </p:extLst>
  </p:cSld>
  <p:clrMapOvr>
    <a:masterClrMapping/>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ransition">
    <p:bg>
      <p:bgPr>
        <a:solidFill>
          <a:srgbClr val="12508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399" y="1363233"/>
            <a:ext cx="10363200" cy="1892592"/>
          </a:xfrm>
        </p:spPr>
        <p:txBody>
          <a:bodyPr anchor="b">
            <a:noAutofit/>
          </a:bodyPr>
          <a:lstStyle>
            <a:lvl1pPr marL="0" indent="0" algn="ctr">
              <a:buNone/>
              <a:defRPr sz="5333" b="1" i="0">
                <a:solidFill>
                  <a:schemeClr val="bg1"/>
                </a:solidFill>
                <a:latin typeface="Avenir Black" panose="02000503020000020003"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Slide courtesy of i4cp, the Institute for Corporate Productivity</a:t>
            </a:r>
          </a:p>
        </p:txBody>
      </p:sp>
      <p:sp>
        <p:nvSpPr>
          <p:cNvPr id="6" name="Slide Number Placeholder 5"/>
          <p:cNvSpPr>
            <a:spLocks noGrp="1"/>
          </p:cNvSpPr>
          <p:nvPr>
            <p:ph type="sldNum" sz="quarter" idx="12"/>
          </p:nvPr>
        </p:nvSpPr>
        <p:spPr/>
        <p:txBody>
          <a:bodyPr/>
          <a:lstStyle/>
          <a:p>
            <a:fld id="{7AD5DC65-459D-D448-A582-32E63EC2FF47}" type="slidenum">
              <a:rPr lang="en-US" smtClean="0"/>
              <a:t>‹#›</a:t>
            </a:fld>
            <a:endParaRPr lang="en-US"/>
          </a:p>
        </p:txBody>
      </p:sp>
      <p:pic>
        <p:nvPicPr>
          <p:cNvPr id="7" name="Picture 6">
            <a:extLst>
              <a:ext uri="{FF2B5EF4-FFF2-40B4-BE49-F238E27FC236}">
                <a16:creationId xmlns:a16="http://schemas.microsoft.com/office/drawing/2014/main" id="{DC3D711C-D2FC-0F43-984D-22AE01339C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4590" y="3563974"/>
            <a:ext cx="862821" cy="844111"/>
          </a:xfrm>
          <a:prstGeom prst="rect">
            <a:avLst/>
          </a:prstGeom>
        </p:spPr>
      </p:pic>
    </p:spTree>
    <p:extLst>
      <p:ext uri="{BB962C8B-B14F-4D97-AF65-F5344CB8AC3E}">
        <p14:creationId xmlns:p14="http://schemas.microsoft.com/office/powerpoint/2010/main" val="73399060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Media">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venir Book" panose="02000503020000020003" pitchFamily="2" charset="0"/>
              </a:defRPr>
            </a:lvl1pPr>
          </a:lstStyle>
          <a:p>
            <a:endParaRPr lang="en-US"/>
          </a:p>
        </p:txBody>
      </p:sp>
      <p:sp>
        <p:nvSpPr>
          <p:cNvPr id="3" name="Footer Placeholder 2"/>
          <p:cNvSpPr>
            <a:spLocks noGrp="1"/>
          </p:cNvSpPr>
          <p:nvPr>
            <p:ph type="ftr" sz="quarter" idx="11"/>
          </p:nvPr>
        </p:nvSpPr>
        <p:spPr/>
        <p:txBody>
          <a:bodyPr/>
          <a:lstStyle>
            <a:lvl1pPr>
              <a:defRPr>
                <a:latin typeface="Avenir Book" panose="02000503020000020003" pitchFamily="2" charset="0"/>
              </a:defRPr>
            </a:lvl1pPr>
          </a:lstStyle>
          <a:p>
            <a:r>
              <a:rPr lang="en-US"/>
              <a:t>Slide courtesy of i4cp, the Institute for Corporate Productivity</a:t>
            </a:r>
          </a:p>
        </p:txBody>
      </p:sp>
      <p:sp>
        <p:nvSpPr>
          <p:cNvPr id="4" name="Slide Number Placeholder 3"/>
          <p:cNvSpPr>
            <a:spLocks noGrp="1"/>
          </p:cNvSpPr>
          <p:nvPr>
            <p:ph type="sldNum" sz="quarter" idx="12"/>
          </p:nvPr>
        </p:nvSpPr>
        <p:spPr/>
        <p:txBody>
          <a:bodyPr/>
          <a:lstStyle>
            <a:lvl1pPr>
              <a:defRPr>
                <a:latin typeface="Avenir Book" panose="02000503020000020003" pitchFamily="2" charset="0"/>
              </a:defRPr>
            </a:lvl1pPr>
          </a:lstStyle>
          <a:p>
            <a:fld id="{7AD5DC65-459D-D448-A582-32E63EC2FF47}" type="slidenum">
              <a:rPr lang="en-US" smtClean="0"/>
              <a:pPr/>
              <a:t>‹#›</a:t>
            </a:fld>
            <a:endParaRPr lang="en-US"/>
          </a:p>
        </p:txBody>
      </p:sp>
      <p:sp>
        <p:nvSpPr>
          <p:cNvPr id="9" name="Content Placeholder 7"/>
          <p:cNvSpPr>
            <a:spLocks noGrp="1"/>
          </p:cNvSpPr>
          <p:nvPr>
            <p:ph sz="quarter" idx="14"/>
          </p:nvPr>
        </p:nvSpPr>
        <p:spPr>
          <a:xfrm>
            <a:off x="711528" y="1136822"/>
            <a:ext cx="10758273" cy="5021092"/>
          </a:xfrm>
        </p:spPr>
        <p:txBody>
          <a:bodyPr/>
          <a:lstStyle>
            <a:lvl1pPr marL="0" indent="0">
              <a:buNone/>
              <a:defRPr>
                <a:solidFill>
                  <a:schemeClr val="tx1">
                    <a:lumMod val="75000"/>
                    <a:lumOff val="25000"/>
                  </a:schemeClr>
                </a:solidFill>
                <a:latin typeface="Avenir Book" panose="02000503020000020003" pitchFamily="2" charset="0"/>
              </a:defRPr>
            </a:lvl1pPr>
          </a:lstStyle>
          <a:p>
            <a:pPr lvl="0"/>
            <a:r>
              <a:rPr lang="en-US"/>
              <a:t>Click to edit Master text styles</a:t>
            </a:r>
          </a:p>
        </p:txBody>
      </p:sp>
      <p:pic>
        <p:nvPicPr>
          <p:cNvPr id="6" name="Picture 5">
            <a:extLst>
              <a:ext uri="{FF2B5EF4-FFF2-40B4-BE49-F238E27FC236}">
                <a16:creationId xmlns:a16="http://schemas.microsoft.com/office/drawing/2014/main" id="{49DC9082-8EE3-8247-99C3-0559ABB9AE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3373" y="378406"/>
            <a:ext cx="519028" cy="507772"/>
          </a:xfrm>
          <a:prstGeom prst="rect">
            <a:avLst/>
          </a:prstGeom>
        </p:spPr>
      </p:pic>
    </p:spTree>
    <p:extLst>
      <p:ext uri="{BB962C8B-B14F-4D97-AF65-F5344CB8AC3E}">
        <p14:creationId xmlns:p14="http://schemas.microsoft.com/office/powerpoint/2010/main" val="408517543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venir Book" panose="02000503020000020003" pitchFamily="2" charset="0"/>
              </a:defRPr>
            </a:lvl1pPr>
          </a:lstStyle>
          <a:p>
            <a:endParaRPr lang="en-US"/>
          </a:p>
        </p:txBody>
      </p:sp>
      <p:sp>
        <p:nvSpPr>
          <p:cNvPr id="4" name="Footer Placeholder 3"/>
          <p:cNvSpPr>
            <a:spLocks noGrp="1"/>
          </p:cNvSpPr>
          <p:nvPr>
            <p:ph type="ftr" sz="quarter" idx="11"/>
          </p:nvPr>
        </p:nvSpPr>
        <p:spPr/>
        <p:txBody>
          <a:bodyPr/>
          <a:lstStyle>
            <a:lvl1pPr>
              <a:defRPr>
                <a:latin typeface="Avenir Book" panose="02000503020000020003" pitchFamily="2" charset="0"/>
              </a:defRPr>
            </a:lvl1pPr>
          </a:lstStyle>
          <a:p>
            <a:r>
              <a:rPr lang="en-US"/>
              <a:t>Slide courtesy of i4cp, the Institute for Corporate Productivity</a:t>
            </a:r>
          </a:p>
        </p:txBody>
      </p:sp>
      <p:sp>
        <p:nvSpPr>
          <p:cNvPr id="5" name="Slide Number Placeholder 4"/>
          <p:cNvSpPr>
            <a:spLocks noGrp="1"/>
          </p:cNvSpPr>
          <p:nvPr>
            <p:ph type="sldNum" sz="quarter" idx="12"/>
          </p:nvPr>
        </p:nvSpPr>
        <p:spPr/>
        <p:txBody>
          <a:bodyPr/>
          <a:lstStyle>
            <a:lvl1pPr>
              <a:defRPr>
                <a:latin typeface="Avenir Book" panose="02000503020000020003" pitchFamily="2" charset="0"/>
              </a:defRPr>
            </a:lvl1pPr>
          </a:lstStyle>
          <a:p>
            <a:fld id="{7AD5DC65-459D-D448-A582-32E63EC2FF47}" type="slidenum">
              <a:rPr lang="en-US" smtClean="0"/>
              <a:pPr/>
              <a:t>‹#›</a:t>
            </a:fld>
            <a:endParaRPr lang="en-US"/>
          </a:p>
        </p:txBody>
      </p:sp>
      <p:sp>
        <p:nvSpPr>
          <p:cNvPr id="8" name="Text Placeholder 2">
            <a:extLst>
              <a:ext uri="{FF2B5EF4-FFF2-40B4-BE49-F238E27FC236}">
                <a16:creationId xmlns:a16="http://schemas.microsoft.com/office/drawing/2014/main" id="{5A0EBCB1-CD16-5049-BBEA-734B4A3CF8C8}"/>
              </a:ext>
            </a:extLst>
          </p:cNvPr>
          <p:cNvSpPr>
            <a:spLocks noGrp="1"/>
          </p:cNvSpPr>
          <p:nvPr>
            <p:ph type="body" idx="1"/>
          </p:nvPr>
        </p:nvSpPr>
        <p:spPr>
          <a:xfrm>
            <a:off x="914399" y="1353251"/>
            <a:ext cx="10363200" cy="1892592"/>
          </a:xfrm>
        </p:spPr>
        <p:txBody>
          <a:bodyPr anchor="b">
            <a:noAutofit/>
          </a:bodyPr>
          <a:lstStyle>
            <a:lvl1pPr marL="0" indent="0" algn="ctr">
              <a:buNone/>
              <a:defRPr sz="5333" b="1" i="0">
                <a:solidFill>
                  <a:schemeClr val="tx1">
                    <a:lumMod val="75000"/>
                    <a:lumOff val="25000"/>
                  </a:schemeClr>
                </a:solidFill>
                <a:latin typeface="Avenir Black" panose="02000503020000020003"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CD8A04D2-21EF-2D43-8EAF-1A6AAE6D9D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72826" y="3563623"/>
            <a:ext cx="862823" cy="844111"/>
          </a:xfrm>
          <a:prstGeom prst="rect">
            <a:avLst/>
          </a:prstGeom>
        </p:spPr>
      </p:pic>
    </p:spTree>
    <p:extLst>
      <p:ext uri="{BB962C8B-B14F-4D97-AF65-F5344CB8AC3E}">
        <p14:creationId xmlns:p14="http://schemas.microsoft.com/office/powerpoint/2010/main" val="266825055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9043" y="345457"/>
            <a:ext cx="8250272" cy="507772"/>
          </a:xfrm>
        </p:spPr>
        <p:txBody>
          <a:bodyPr/>
          <a:lstStyle>
            <a:lvl1pPr>
              <a:defRPr b="1" i="0">
                <a:solidFill>
                  <a:srgbClr val="125084"/>
                </a:solidFill>
                <a:latin typeface="Avenir Black" panose="02000503020000020003" pitchFamily="2" charset="0"/>
              </a:defRPr>
            </a:lvl1pPr>
          </a:lstStyle>
          <a:p>
            <a:r>
              <a:rPr lang="en-US"/>
              <a:t>Click to edit Master title style</a:t>
            </a:r>
          </a:p>
        </p:txBody>
      </p:sp>
      <p:sp>
        <p:nvSpPr>
          <p:cNvPr id="3" name="Content Placeholder 2"/>
          <p:cNvSpPr>
            <a:spLocks noGrp="1"/>
          </p:cNvSpPr>
          <p:nvPr>
            <p:ph idx="1"/>
          </p:nvPr>
        </p:nvSpPr>
        <p:spPr>
          <a:xfrm>
            <a:off x="339043" y="1206230"/>
            <a:ext cx="11243357" cy="4919935"/>
          </a:xfrm>
        </p:spPr>
        <p:txBody>
          <a:bodyPr/>
          <a:lstStyle>
            <a:lvl1pPr>
              <a:defRPr sz="3200">
                <a:solidFill>
                  <a:schemeClr val="tx1">
                    <a:lumMod val="75000"/>
                    <a:lumOff val="25000"/>
                  </a:schemeClr>
                </a:solidFill>
                <a:latin typeface="Avenir Book" panose="02000503020000020003" pitchFamily="2" charset="0"/>
              </a:defRPr>
            </a:lvl1pPr>
            <a:lvl2pPr>
              <a:defRPr>
                <a:solidFill>
                  <a:schemeClr val="tx1">
                    <a:lumMod val="75000"/>
                    <a:lumOff val="25000"/>
                  </a:schemeClr>
                </a:solidFill>
                <a:latin typeface="Avenir Book" panose="02000503020000020003" pitchFamily="2" charset="0"/>
              </a:defRPr>
            </a:lvl2pPr>
            <a:lvl3pPr>
              <a:defRPr>
                <a:solidFill>
                  <a:schemeClr val="tx1">
                    <a:lumMod val="75000"/>
                    <a:lumOff val="25000"/>
                  </a:schemeClr>
                </a:solidFill>
                <a:latin typeface="Avenir Book" panose="02000503020000020003" pitchFamily="2" charset="0"/>
              </a:defRPr>
            </a:lvl3pPr>
            <a:lvl4pPr>
              <a:defRPr>
                <a:solidFill>
                  <a:schemeClr val="tx1">
                    <a:lumMod val="75000"/>
                    <a:lumOff val="25000"/>
                  </a:schemeClr>
                </a:solidFill>
                <a:latin typeface="Avenir Book" panose="02000503020000020003" pitchFamily="2" charset="0"/>
              </a:defRPr>
            </a:lvl4pPr>
            <a:lvl5pPr>
              <a:defRPr>
                <a:solidFill>
                  <a:schemeClr val="tx1">
                    <a:lumMod val="75000"/>
                    <a:lumOff val="25000"/>
                  </a:schemeClr>
                </a:solidFill>
                <a:latin typeface="Avenir Book"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39043" y="6356351"/>
            <a:ext cx="2844800" cy="365125"/>
          </a:xfrm>
        </p:spPr>
        <p:txBody>
          <a:bodyPr/>
          <a:lstStyle>
            <a:lvl1pPr>
              <a:defRPr>
                <a:latin typeface="Avenir Book" panose="02000503020000020003" pitchFamily="2" charset="0"/>
              </a:defRPr>
            </a:lvl1pPr>
          </a:lstStyle>
          <a:p>
            <a:endParaRPr lang="en-US"/>
          </a:p>
        </p:txBody>
      </p:sp>
      <p:sp>
        <p:nvSpPr>
          <p:cNvPr id="5" name="Footer Placeholder 4"/>
          <p:cNvSpPr>
            <a:spLocks noGrp="1"/>
          </p:cNvSpPr>
          <p:nvPr>
            <p:ph type="ftr" sz="quarter" idx="11"/>
          </p:nvPr>
        </p:nvSpPr>
        <p:spPr>
          <a:xfrm>
            <a:off x="4030321" y="6356351"/>
            <a:ext cx="3860800" cy="365125"/>
          </a:xfrm>
        </p:spPr>
        <p:txBody>
          <a:bodyPr/>
          <a:lstStyle>
            <a:lvl1pPr>
              <a:defRPr>
                <a:latin typeface="Avenir Book" panose="02000503020000020003" pitchFamily="2" charset="0"/>
              </a:defRPr>
            </a:lvl1pPr>
          </a:lstStyle>
          <a:p>
            <a:r>
              <a:rPr lang="en-US"/>
              <a:t>Slide courtesy of i4cp, the Institute for Corporate Productivity</a:t>
            </a:r>
          </a:p>
        </p:txBody>
      </p:sp>
      <p:sp>
        <p:nvSpPr>
          <p:cNvPr id="6" name="Slide Number Placeholder 5"/>
          <p:cNvSpPr>
            <a:spLocks noGrp="1"/>
          </p:cNvSpPr>
          <p:nvPr>
            <p:ph type="sldNum" sz="quarter" idx="12"/>
          </p:nvPr>
        </p:nvSpPr>
        <p:spPr/>
        <p:txBody>
          <a:bodyPr/>
          <a:lstStyle>
            <a:lvl1pPr>
              <a:defRPr>
                <a:latin typeface="Avenir Book" panose="02000503020000020003" pitchFamily="2" charset="0"/>
              </a:defRPr>
            </a:lvl1pPr>
          </a:lstStyle>
          <a:p>
            <a:fld id="{7AD5DC65-459D-D448-A582-32E63EC2FF47}" type="slidenum">
              <a:rPr lang="en-US" smtClean="0"/>
              <a:pPr/>
              <a:t>‹#›</a:t>
            </a:fld>
            <a:endParaRPr lang="en-US"/>
          </a:p>
        </p:txBody>
      </p:sp>
      <p:pic>
        <p:nvPicPr>
          <p:cNvPr id="7" name="Picture 6">
            <a:extLst>
              <a:ext uri="{FF2B5EF4-FFF2-40B4-BE49-F238E27FC236}">
                <a16:creationId xmlns:a16="http://schemas.microsoft.com/office/drawing/2014/main" id="{14DCEBD9-3797-4E46-B523-423FD05D44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3373" y="378406"/>
            <a:ext cx="519028" cy="507772"/>
          </a:xfrm>
          <a:prstGeom prst="rect">
            <a:avLst/>
          </a:prstGeom>
        </p:spPr>
      </p:pic>
    </p:spTree>
    <p:extLst>
      <p:ext uri="{BB962C8B-B14F-4D97-AF65-F5344CB8AC3E}">
        <p14:creationId xmlns:p14="http://schemas.microsoft.com/office/powerpoint/2010/main" val="34215050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A4246-1508-7D4E-B0CA-97A05EA7765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88ACAD-A0C4-8C49-8567-8F095C56A986}"/>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309153272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F445B-5D11-DD44-BD10-83CC427BAB8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1A2C0B0-4816-5B4B-B4D9-169AEE9DDE3F}"/>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871140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BDFB-DB0A-404D-839D-DB936740BFBA}"/>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9B0E77-0670-CA44-9FD4-A74F35A70B41}"/>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6020235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72249-D068-B245-A3BA-F9231DC6F5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A6A024C-2271-BF40-B1B7-58ECB57A4B1B}"/>
              </a:ext>
            </a:extLst>
          </p:cNvPr>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96B7C8-C129-1347-B574-A3FF1FFD2B2D}"/>
              </a:ext>
            </a:extLst>
          </p:cNvPr>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613897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C2C6-13DF-3E4C-A8A2-CFDA3D62DEA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4394DDE-4792-6644-AEA8-F068B831E646}"/>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EA9056-3E65-8843-9644-74599D27A31D}"/>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800C3C-C00F-BB4E-917D-CC7A473064F7}"/>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C387BB-90C6-CD43-98D8-E53944F8B6D2}"/>
              </a:ext>
            </a:extLst>
          </p:cNvPr>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349188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9F451-6545-2D4A-BA53-500C690E178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7598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657467F-AA1E-3A4D-9850-E032AF867029}"/>
              </a:ext>
            </a:extLst>
          </p:cNvPr>
          <p:cNvSpPr/>
          <p:nvPr userDrawn="1"/>
        </p:nvSpPr>
        <p:spPr>
          <a:xfrm>
            <a:off x="10293178" y="5898294"/>
            <a:ext cx="1717590" cy="86497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D4186F33-F104-8049-B03A-C51E6D08B749}"/>
              </a:ext>
            </a:extLst>
          </p:cNvPr>
          <p:cNvCxnSpPr/>
          <p:nvPr userDrawn="1"/>
        </p:nvCxnSpPr>
        <p:spPr>
          <a:xfrm>
            <a:off x="838200" y="6172200"/>
            <a:ext cx="21717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B17F5297-E664-D949-9D39-7FCD6A483D81}"/>
              </a:ext>
            </a:extLst>
          </p:cNvPr>
          <p:cNvGrpSpPr/>
          <p:nvPr userDrawn="1"/>
        </p:nvGrpSpPr>
        <p:grpSpPr>
          <a:xfrm>
            <a:off x="5536751" y="-1912066"/>
            <a:ext cx="8084266" cy="8084266"/>
            <a:chOff x="5507255" y="-1920969"/>
            <a:chExt cx="8084266" cy="8084266"/>
          </a:xfrm>
        </p:grpSpPr>
        <p:sp>
          <p:nvSpPr>
            <p:cNvPr id="10" name="Oval 9">
              <a:extLst>
                <a:ext uri="{FF2B5EF4-FFF2-40B4-BE49-F238E27FC236}">
                  <a16:creationId xmlns:a16="http://schemas.microsoft.com/office/drawing/2014/main" id="{25ADFA45-7AF4-2B4C-855D-EE302FA3802E}"/>
                </a:ext>
              </a:extLst>
            </p:cNvPr>
            <p:cNvSpPr/>
            <p:nvPr userDrawn="1"/>
          </p:nvSpPr>
          <p:spPr>
            <a:xfrm>
              <a:off x="5507255" y="-1920969"/>
              <a:ext cx="8084266" cy="8084266"/>
            </a:xfrm>
            <a:prstGeom prst="ellipse">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495B13C-09C5-474A-9C18-9D830A9FE9F8}"/>
                </a:ext>
              </a:extLst>
            </p:cNvPr>
            <p:cNvSpPr/>
            <p:nvPr userDrawn="1"/>
          </p:nvSpPr>
          <p:spPr>
            <a:xfrm>
              <a:off x="6104884" y="-1355866"/>
              <a:ext cx="6954061" cy="6954061"/>
            </a:xfrm>
            <a:prstGeom prst="ellipse">
              <a:avLst/>
            </a:prstGeom>
            <a:gradFill flip="none" rotWithShape="1">
              <a:gsLst>
                <a:gs pos="0">
                  <a:schemeClr val="accent3">
                    <a:lumMod val="40000"/>
                    <a:lumOff val="60000"/>
                    <a:alpha val="49000"/>
                  </a:schemeClr>
                </a:gs>
                <a:gs pos="58000">
                  <a:schemeClr val="accent3">
                    <a:lumMod val="95000"/>
                    <a:lumOff val="5000"/>
                  </a:schemeClr>
                </a:gs>
                <a:gs pos="100000">
                  <a:schemeClr val="accent3">
                    <a:lumMod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1A3022E-5877-434D-8DF1-1BB284CBE56F}"/>
                </a:ext>
              </a:extLst>
            </p:cNvPr>
            <p:cNvSpPr/>
            <p:nvPr userDrawn="1"/>
          </p:nvSpPr>
          <p:spPr>
            <a:xfrm>
              <a:off x="6801512" y="-708533"/>
              <a:ext cx="5659395" cy="5659395"/>
            </a:xfrm>
            <a:prstGeom prst="ellipse">
              <a:avLst/>
            </a:prstGeom>
            <a:gradFill>
              <a:gsLst>
                <a:gs pos="0">
                  <a:schemeClr val="accent1"/>
                </a:gs>
                <a:gs pos="100000">
                  <a:schemeClr val="accent6">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Placeholder 29">
            <a:extLst>
              <a:ext uri="{FF2B5EF4-FFF2-40B4-BE49-F238E27FC236}">
                <a16:creationId xmlns:a16="http://schemas.microsoft.com/office/drawing/2014/main" id="{855B4994-CE3E-AA45-8360-476BF81FD0EC}"/>
              </a:ext>
            </a:extLst>
          </p:cNvPr>
          <p:cNvSpPr>
            <a:spLocks noGrp="1"/>
          </p:cNvSpPr>
          <p:nvPr>
            <p:ph type="body" sz="quarter" idx="10"/>
          </p:nvPr>
        </p:nvSpPr>
        <p:spPr>
          <a:xfrm>
            <a:off x="838199" y="3575050"/>
            <a:ext cx="4979989" cy="25876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F8EB4762-7950-C44A-BA7C-D52A57FD62CB}"/>
              </a:ext>
            </a:extLst>
          </p:cNvPr>
          <p:cNvSpPr>
            <a:spLocks noGrp="1"/>
          </p:cNvSpPr>
          <p:nvPr>
            <p:ph type="pic" sz="quarter" idx="11"/>
          </p:nvPr>
        </p:nvSpPr>
        <p:spPr>
          <a:xfrm>
            <a:off x="6831008" y="-699631"/>
            <a:ext cx="5659395" cy="5659395"/>
          </a:xfrm>
          <a:prstGeom prst="ellipse">
            <a:avLst/>
          </a:prstGeom>
        </p:spPr>
        <p:txBody>
          <a:bodyPr/>
          <a:lstStyle>
            <a:lvl1pPr marL="0" indent="0">
              <a:buNone/>
              <a:defRPr/>
            </a:lvl1pPr>
          </a:lstStyle>
          <a:p>
            <a:endParaRPr lang="en-US"/>
          </a:p>
        </p:txBody>
      </p:sp>
      <p:sp>
        <p:nvSpPr>
          <p:cNvPr id="21" name="Title 20">
            <a:extLst>
              <a:ext uri="{FF2B5EF4-FFF2-40B4-BE49-F238E27FC236}">
                <a16:creationId xmlns:a16="http://schemas.microsoft.com/office/drawing/2014/main" id="{25AD96A1-EFB6-7242-A5EB-259320D7B598}"/>
              </a:ext>
            </a:extLst>
          </p:cNvPr>
          <p:cNvSpPr>
            <a:spLocks noGrp="1"/>
          </p:cNvSpPr>
          <p:nvPr>
            <p:ph type="title"/>
          </p:nvPr>
        </p:nvSpPr>
        <p:spPr>
          <a:xfrm>
            <a:off x="838199" y="2332222"/>
            <a:ext cx="10297477" cy="1059414"/>
          </a:xfrm>
        </p:spPr>
        <p:txBody>
          <a:bodyPr>
            <a:normAutofit/>
          </a:bodyPr>
          <a:lstStyle>
            <a:lvl1pPr>
              <a:defRPr sz="4000" spc="300">
                <a:solidFill>
                  <a:schemeClr val="bg1"/>
                </a:solidFill>
              </a:defRPr>
            </a:lvl1pPr>
          </a:lstStyle>
          <a:p>
            <a:r>
              <a:rPr lang="en-US"/>
              <a:t>Click to edit Master title style</a:t>
            </a:r>
          </a:p>
        </p:txBody>
      </p:sp>
      <p:pic>
        <p:nvPicPr>
          <p:cNvPr id="14" name="Picture 13">
            <a:extLst>
              <a:ext uri="{FF2B5EF4-FFF2-40B4-BE49-F238E27FC236}">
                <a16:creationId xmlns:a16="http://schemas.microsoft.com/office/drawing/2014/main" id="{A176F207-CEA7-1148-8E23-3B06E0FEA7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2737" y="6207524"/>
            <a:ext cx="1142999" cy="522514"/>
          </a:xfrm>
          <a:prstGeom prst="rect">
            <a:avLst/>
          </a:prstGeom>
        </p:spPr>
      </p:pic>
    </p:spTree>
    <p:extLst>
      <p:ext uri="{BB962C8B-B14F-4D97-AF65-F5344CB8AC3E}">
        <p14:creationId xmlns:p14="http://schemas.microsoft.com/office/powerpoint/2010/main" val="220320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0457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01C5B-22F6-1649-B052-306A8E883E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63839E-C411-5041-818C-EF7A90D8472B}"/>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D35051-6D6A-B645-95A2-EE1C5E630E01}"/>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66754676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9959D-499D-034E-9D67-67C62F96AD6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B16385-6201-6A4D-9944-F8DCC051A062}"/>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F74A6610-B340-1A47-AFAA-E489BB908E64}"/>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150206779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E65BD-7D95-4944-8D08-283536B54B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995EAA-2BC2-1F48-B4FC-0F6D16A950F5}"/>
              </a:ext>
            </a:extLst>
          </p:cNvPr>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011806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9E4E73-79D5-2045-BC63-756DF2784CB3}"/>
              </a:ext>
            </a:extLst>
          </p:cNvPr>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82A902-D914-B646-B31E-DA6AF1396516}"/>
              </a:ext>
            </a:extLst>
          </p:cNvPr>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612107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9043" y="345457"/>
            <a:ext cx="8250272" cy="507772"/>
          </a:xfrm>
        </p:spPr>
        <p:txBody>
          <a:bodyPr/>
          <a:lstStyle>
            <a:lvl1pPr>
              <a:defRPr b="1" i="0">
                <a:solidFill>
                  <a:srgbClr val="125084"/>
                </a:solidFill>
                <a:latin typeface="Avenir Black" panose="02000503020000020003" pitchFamily="2" charset="0"/>
              </a:defRPr>
            </a:lvl1pPr>
          </a:lstStyle>
          <a:p>
            <a:r>
              <a:rPr lang="en-US"/>
              <a:t>Click to edit Master title style</a:t>
            </a:r>
          </a:p>
        </p:txBody>
      </p:sp>
      <p:sp>
        <p:nvSpPr>
          <p:cNvPr id="3" name="Content Placeholder 2"/>
          <p:cNvSpPr>
            <a:spLocks noGrp="1"/>
          </p:cNvSpPr>
          <p:nvPr>
            <p:ph idx="1"/>
          </p:nvPr>
        </p:nvSpPr>
        <p:spPr>
          <a:xfrm>
            <a:off x="339043" y="1206230"/>
            <a:ext cx="11243357" cy="4919935"/>
          </a:xfrm>
        </p:spPr>
        <p:txBody>
          <a:bodyPr/>
          <a:lstStyle>
            <a:lvl1pPr>
              <a:defRPr sz="3200">
                <a:solidFill>
                  <a:schemeClr val="tx1">
                    <a:lumMod val="75000"/>
                    <a:lumOff val="25000"/>
                  </a:schemeClr>
                </a:solidFill>
                <a:latin typeface="Avenir Book" panose="02000503020000020003" pitchFamily="2" charset="0"/>
              </a:defRPr>
            </a:lvl1pPr>
            <a:lvl2pPr>
              <a:defRPr>
                <a:solidFill>
                  <a:schemeClr val="tx1">
                    <a:lumMod val="75000"/>
                    <a:lumOff val="25000"/>
                  </a:schemeClr>
                </a:solidFill>
                <a:latin typeface="Avenir Book" panose="02000503020000020003" pitchFamily="2" charset="0"/>
              </a:defRPr>
            </a:lvl2pPr>
            <a:lvl3pPr>
              <a:defRPr>
                <a:solidFill>
                  <a:schemeClr val="tx1">
                    <a:lumMod val="75000"/>
                    <a:lumOff val="25000"/>
                  </a:schemeClr>
                </a:solidFill>
                <a:latin typeface="Avenir Book" panose="02000503020000020003" pitchFamily="2" charset="0"/>
              </a:defRPr>
            </a:lvl3pPr>
            <a:lvl4pPr>
              <a:defRPr>
                <a:solidFill>
                  <a:schemeClr val="tx1">
                    <a:lumMod val="75000"/>
                    <a:lumOff val="25000"/>
                  </a:schemeClr>
                </a:solidFill>
                <a:latin typeface="Avenir Book" panose="02000503020000020003" pitchFamily="2" charset="0"/>
              </a:defRPr>
            </a:lvl4pPr>
            <a:lvl5pPr>
              <a:defRPr>
                <a:solidFill>
                  <a:schemeClr val="tx1">
                    <a:lumMod val="75000"/>
                    <a:lumOff val="25000"/>
                  </a:schemeClr>
                </a:solidFill>
                <a:latin typeface="Avenir Book"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39043" y="6356351"/>
            <a:ext cx="2844800" cy="365125"/>
          </a:xfrm>
        </p:spPr>
        <p:txBody>
          <a:bodyPr/>
          <a:lstStyle>
            <a:lvl1pPr>
              <a:defRPr>
                <a:latin typeface="Avenir Book" panose="02000503020000020003" pitchFamily="2" charset="0"/>
              </a:defRPr>
            </a:lvl1pPr>
          </a:lstStyle>
          <a:p>
            <a:endParaRPr lang="en-US"/>
          </a:p>
        </p:txBody>
      </p:sp>
      <p:sp>
        <p:nvSpPr>
          <p:cNvPr id="5" name="Footer Placeholder 4"/>
          <p:cNvSpPr>
            <a:spLocks noGrp="1"/>
          </p:cNvSpPr>
          <p:nvPr>
            <p:ph type="ftr" sz="quarter" idx="11"/>
          </p:nvPr>
        </p:nvSpPr>
        <p:spPr>
          <a:xfrm>
            <a:off x="4030321" y="6356351"/>
            <a:ext cx="3860800" cy="365125"/>
          </a:xfrm>
        </p:spPr>
        <p:txBody>
          <a:bodyPr/>
          <a:lstStyle>
            <a:lvl1pPr>
              <a:defRPr>
                <a:latin typeface="Avenir Book" panose="02000503020000020003" pitchFamily="2" charset="0"/>
              </a:defRPr>
            </a:lvl1pPr>
          </a:lstStyle>
          <a:p>
            <a:r>
              <a:rPr lang="en-US"/>
              <a:t>Slide courtesy of i4cp, the Institute for Corporate Productivity</a:t>
            </a:r>
          </a:p>
        </p:txBody>
      </p:sp>
      <p:sp>
        <p:nvSpPr>
          <p:cNvPr id="6" name="Slide Number Placeholder 5"/>
          <p:cNvSpPr>
            <a:spLocks noGrp="1"/>
          </p:cNvSpPr>
          <p:nvPr>
            <p:ph type="sldNum" sz="quarter" idx="12"/>
          </p:nvPr>
        </p:nvSpPr>
        <p:spPr/>
        <p:txBody>
          <a:bodyPr/>
          <a:lstStyle>
            <a:lvl1pPr>
              <a:defRPr>
                <a:latin typeface="Avenir Book" panose="02000503020000020003" pitchFamily="2" charset="0"/>
              </a:defRPr>
            </a:lvl1pPr>
          </a:lstStyle>
          <a:p>
            <a:fld id="{7AD5DC65-459D-D448-A582-32E63EC2FF47}" type="slidenum">
              <a:rPr lang="en-US" smtClean="0"/>
              <a:pPr/>
              <a:t>‹#›</a:t>
            </a:fld>
            <a:endParaRPr lang="en-US"/>
          </a:p>
        </p:txBody>
      </p:sp>
      <p:pic>
        <p:nvPicPr>
          <p:cNvPr id="9" name="Picture 8">
            <a:extLst>
              <a:ext uri="{FF2B5EF4-FFF2-40B4-BE49-F238E27FC236}">
                <a16:creationId xmlns:a16="http://schemas.microsoft.com/office/drawing/2014/main" id="{9A216686-FFDC-3D49-A574-408450C40E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49048" y="314460"/>
            <a:ext cx="2833353" cy="516496"/>
          </a:xfrm>
          <a:prstGeom prst="rect">
            <a:avLst/>
          </a:prstGeom>
        </p:spPr>
      </p:pic>
    </p:spTree>
    <p:extLst>
      <p:ext uri="{BB962C8B-B14F-4D97-AF65-F5344CB8AC3E}">
        <p14:creationId xmlns:p14="http://schemas.microsoft.com/office/powerpoint/2010/main" val="229628727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9043" y="378407"/>
            <a:ext cx="8067767" cy="507772"/>
          </a:xfrm>
        </p:spPr>
        <p:txBody>
          <a:bodyPr/>
          <a:lstStyle>
            <a:lvl1pPr>
              <a:defRPr b="1" i="0">
                <a:solidFill>
                  <a:srgbClr val="125084"/>
                </a:solidFill>
                <a:latin typeface="Avenir Black" panose="02000503020000020003" pitchFamily="2" charset="0"/>
              </a:defRPr>
            </a:lvl1pPr>
          </a:lstStyle>
          <a:p>
            <a:r>
              <a:rPr lang="en-US"/>
              <a:t>Click to edit Master title style</a:t>
            </a:r>
          </a:p>
        </p:txBody>
      </p:sp>
      <p:sp>
        <p:nvSpPr>
          <p:cNvPr id="3" name="Content Placeholder 2"/>
          <p:cNvSpPr>
            <a:spLocks noGrp="1"/>
          </p:cNvSpPr>
          <p:nvPr>
            <p:ph sz="half" idx="1"/>
          </p:nvPr>
        </p:nvSpPr>
        <p:spPr>
          <a:xfrm>
            <a:off x="339043" y="1219201"/>
            <a:ext cx="5655357" cy="4906964"/>
          </a:xfrm>
        </p:spPr>
        <p:txBody>
          <a:bodyPr/>
          <a:lstStyle>
            <a:lvl1pPr>
              <a:defRPr sz="3200">
                <a:solidFill>
                  <a:schemeClr val="tx1">
                    <a:lumMod val="75000"/>
                    <a:lumOff val="25000"/>
                  </a:schemeClr>
                </a:solidFill>
                <a:latin typeface="Avenir Book" panose="02000503020000020003" pitchFamily="2" charset="0"/>
              </a:defRPr>
            </a:lvl1pPr>
            <a:lvl2pPr>
              <a:defRPr sz="3200">
                <a:solidFill>
                  <a:schemeClr val="tx1">
                    <a:lumMod val="75000"/>
                    <a:lumOff val="25000"/>
                  </a:schemeClr>
                </a:solidFill>
                <a:latin typeface="Avenir Book" panose="02000503020000020003" pitchFamily="2" charset="0"/>
              </a:defRPr>
            </a:lvl2pPr>
            <a:lvl3pPr>
              <a:defRPr sz="2667">
                <a:solidFill>
                  <a:schemeClr val="tx1">
                    <a:lumMod val="75000"/>
                    <a:lumOff val="25000"/>
                  </a:schemeClr>
                </a:solidFill>
                <a:latin typeface="Avenir Book" panose="02000503020000020003" pitchFamily="2" charset="0"/>
              </a:defRPr>
            </a:lvl3pPr>
            <a:lvl4pPr>
              <a:defRPr sz="2400">
                <a:solidFill>
                  <a:schemeClr val="tx1">
                    <a:lumMod val="75000"/>
                    <a:lumOff val="25000"/>
                  </a:schemeClr>
                </a:solidFill>
                <a:latin typeface="Avenir Book" panose="02000503020000020003" pitchFamily="2" charset="0"/>
              </a:defRPr>
            </a:lvl4pPr>
            <a:lvl5pPr>
              <a:defRPr sz="2400">
                <a:solidFill>
                  <a:schemeClr val="tx1">
                    <a:lumMod val="75000"/>
                    <a:lumOff val="25000"/>
                  </a:schemeClr>
                </a:solidFill>
                <a:latin typeface="Avenir Book" panose="02000503020000020003" pitchFamily="2"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19201"/>
            <a:ext cx="5384800" cy="4906964"/>
          </a:xfrm>
        </p:spPr>
        <p:txBody>
          <a:bodyPr/>
          <a:lstStyle>
            <a:lvl1pPr>
              <a:defRPr sz="3200">
                <a:solidFill>
                  <a:schemeClr val="tx1">
                    <a:lumMod val="75000"/>
                    <a:lumOff val="25000"/>
                  </a:schemeClr>
                </a:solidFill>
                <a:latin typeface="Avenir Book" panose="02000503020000020003" pitchFamily="2" charset="0"/>
              </a:defRPr>
            </a:lvl1pPr>
            <a:lvl2pPr>
              <a:defRPr sz="3200">
                <a:solidFill>
                  <a:schemeClr val="tx1">
                    <a:lumMod val="75000"/>
                    <a:lumOff val="25000"/>
                  </a:schemeClr>
                </a:solidFill>
                <a:latin typeface="Avenir Book" panose="02000503020000020003" pitchFamily="2" charset="0"/>
              </a:defRPr>
            </a:lvl2pPr>
            <a:lvl3pPr>
              <a:defRPr sz="2667">
                <a:solidFill>
                  <a:schemeClr val="tx1">
                    <a:lumMod val="75000"/>
                    <a:lumOff val="25000"/>
                  </a:schemeClr>
                </a:solidFill>
                <a:latin typeface="Avenir Book" panose="02000503020000020003" pitchFamily="2" charset="0"/>
              </a:defRPr>
            </a:lvl3pPr>
            <a:lvl4pPr>
              <a:defRPr sz="2400">
                <a:solidFill>
                  <a:schemeClr val="tx1">
                    <a:lumMod val="75000"/>
                    <a:lumOff val="25000"/>
                  </a:schemeClr>
                </a:solidFill>
                <a:latin typeface="Avenir Book" panose="02000503020000020003" pitchFamily="2" charset="0"/>
              </a:defRPr>
            </a:lvl4pPr>
            <a:lvl5pPr>
              <a:defRPr sz="2400">
                <a:solidFill>
                  <a:schemeClr val="tx1">
                    <a:lumMod val="75000"/>
                    <a:lumOff val="25000"/>
                  </a:schemeClr>
                </a:solidFill>
                <a:latin typeface="Avenir Book" panose="02000503020000020003" pitchFamily="2"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39043" y="6356351"/>
            <a:ext cx="2844800" cy="365125"/>
          </a:xfrm>
        </p:spPr>
        <p:txBody>
          <a:bodyPr/>
          <a:lstStyle>
            <a:lvl1pPr>
              <a:defRPr>
                <a:latin typeface="Avenir Book" panose="02000503020000020003" pitchFamily="2" charset="0"/>
              </a:defRPr>
            </a:lvl1pPr>
          </a:lstStyle>
          <a:p>
            <a:endParaRPr lang="en-US"/>
          </a:p>
        </p:txBody>
      </p:sp>
      <p:sp>
        <p:nvSpPr>
          <p:cNvPr id="6" name="Footer Placeholder 5"/>
          <p:cNvSpPr>
            <a:spLocks noGrp="1"/>
          </p:cNvSpPr>
          <p:nvPr>
            <p:ph type="ftr" sz="quarter" idx="11"/>
          </p:nvPr>
        </p:nvSpPr>
        <p:spPr/>
        <p:txBody>
          <a:bodyPr/>
          <a:lstStyle>
            <a:lvl1pPr>
              <a:defRPr>
                <a:latin typeface="Avenir Book" panose="02000503020000020003" pitchFamily="2" charset="0"/>
              </a:defRPr>
            </a:lvl1pPr>
          </a:lstStyle>
          <a:p>
            <a:r>
              <a:rPr lang="en-US"/>
              <a:t>Slide courtesy of i4cp, the Institute for Corporate Productivity</a:t>
            </a:r>
          </a:p>
        </p:txBody>
      </p:sp>
      <p:sp>
        <p:nvSpPr>
          <p:cNvPr id="7" name="Slide Number Placeholder 6"/>
          <p:cNvSpPr>
            <a:spLocks noGrp="1"/>
          </p:cNvSpPr>
          <p:nvPr>
            <p:ph type="sldNum" sz="quarter" idx="12"/>
          </p:nvPr>
        </p:nvSpPr>
        <p:spPr/>
        <p:txBody>
          <a:bodyPr/>
          <a:lstStyle>
            <a:lvl1pPr>
              <a:defRPr>
                <a:latin typeface="Avenir Book" panose="02000503020000020003" pitchFamily="2" charset="0"/>
              </a:defRPr>
            </a:lvl1pPr>
          </a:lstStyle>
          <a:p>
            <a:fld id="{7AD5DC65-459D-D448-A582-32E63EC2FF47}" type="slidenum">
              <a:rPr lang="en-US" smtClean="0"/>
              <a:pPr/>
              <a:t>‹#›</a:t>
            </a:fld>
            <a:endParaRPr lang="en-US"/>
          </a:p>
        </p:txBody>
      </p:sp>
      <p:pic>
        <p:nvPicPr>
          <p:cNvPr id="11" name="Picture 10">
            <a:extLst>
              <a:ext uri="{FF2B5EF4-FFF2-40B4-BE49-F238E27FC236}">
                <a16:creationId xmlns:a16="http://schemas.microsoft.com/office/drawing/2014/main" id="{C5787C33-2FD5-3242-908B-E16B25AE74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3373" y="378406"/>
            <a:ext cx="519028" cy="507772"/>
          </a:xfrm>
          <a:prstGeom prst="rect">
            <a:avLst/>
          </a:prstGeom>
        </p:spPr>
      </p:pic>
    </p:spTree>
    <p:extLst>
      <p:ext uri="{BB962C8B-B14F-4D97-AF65-F5344CB8AC3E}">
        <p14:creationId xmlns:p14="http://schemas.microsoft.com/office/powerpoint/2010/main" val="245958185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5047" y="378405"/>
            <a:ext cx="8398557" cy="507772"/>
          </a:xfrm>
        </p:spPr>
        <p:txBody>
          <a:bodyPr/>
          <a:lstStyle>
            <a:lvl1pPr>
              <a:defRPr b="1" i="0">
                <a:latin typeface="Avenir Black" panose="02000503020000020003" pitchFamily="2" charset="0"/>
              </a:defRPr>
            </a:lvl1pPr>
          </a:lstStyle>
          <a:p>
            <a:r>
              <a:rPr lang="en-US"/>
              <a:t>Click to edit Master title style</a:t>
            </a:r>
          </a:p>
        </p:txBody>
      </p:sp>
      <p:sp>
        <p:nvSpPr>
          <p:cNvPr id="3" name="Text Placeholder 2"/>
          <p:cNvSpPr>
            <a:spLocks noGrp="1"/>
          </p:cNvSpPr>
          <p:nvPr>
            <p:ph type="body" idx="1"/>
          </p:nvPr>
        </p:nvSpPr>
        <p:spPr>
          <a:xfrm>
            <a:off x="339043" y="1535113"/>
            <a:ext cx="5657475" cy="639763"/>
          </a:xfrm>
        </p:spPr>
        <p:txBody>
          <a:bodyPr anchor="b"/>
          <a:lstStyle>
            <a:lvl1pPr marL="0" indent="0">
              <a:buNone/>
              <a:defRPr sz="3200" b="1" i="0">
                <a:solidFill>
                  <a:schemeClr val="tx1">
                    <a:lumMod val="75000"/>
                    <a:lumOff val="25000"/>
                  </a:schemeClr>
                </a:solidFill>
                <a:latin typeface="Avenir Black" panose="02000503020000020003" pitchFamily="2"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339043" y="2174875"/>
            <a:ext cx="5657475" cy="3951288"/>
          </a:xfrm>
        </p:spPr>
        <p:txBody>
          <a:bodyPr/>
          <a:lstStyle>
            <a:lvl1pPr>
              <a:defRPr sz="3200">
                <a:solidFill>
                  <a:schemeClr val="tx1">
                    <a:lumMod val="75000"/>
                    <a:lumOff val="25000"/>
                  </a:schemeClr>
                </a:solidFill>
                <a:latin typeface="Avenir Book" panose="02000503020000020003" pitchFamily="2" charset="0"/>
              </a:defRPr>
            </a:lvl1pPr>
            <a:lvl2pPr>
              <a:defRPr sz="2667">
                <a:solidFill>
                  <a:schemeClr val="tx1">
                    <a:lumMod val="75000"/>
                    <a:lumOff val="25000"/>
                  </a:schemeClr>
                </a:solidFill>
                <a:latin typeface="Avenir Book" panose="02000503020000020003" pitchFamily="2" charset="0"/>
              </a:defRPr>
            </a:lvl2pPr>
            <a:lvl3pPr>
              <a:defRPr sz="2400">
                <a:solidFill>
                  <a:schemeClr val="tx1">
                    <a:lumMod val="75000"/>
                    <a:lumOff val="25000"/>
                  </a:schemeClr>
                </a:solidFill>
                <a:latin typeface="Avenir Book" panose="02000503020000020003" pitchFamily="2" charset="0"/>
              </a:defRPr>
            </a:lvl3pPr>
            <a:lvl4pPr>
              <a:defRPr sz="2133">
                <a:solidFill>
                  <a:schemeClr val="tx1">
                    <a:lumMod val="75000"/>
                    <a:lumOff val="25000"/>
                  </a:schemeClr>
                </a:solidFill>
                <a:latin typeface="Avenir Book" panose="02000503020000020003" pitchFamily="2" charset="0"/>
              </a:defRPr>
            </a:lvl4pPr>
            <a:lvl5pPr>
              <a:defRPr sz="2133">
                <a:solidFill>
                  <a:schemeClr val="tx1">
                    <a:lumMod val="75000"/>
                    <a:lumOff val="25000"/>
                  </a:schemeClr>
                </a:solidFill>
                <a:latin typeface="Avenir Book" panose="02000503020000020003" pitchFamily="2" charset="0"/>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i="0">
                <a:solidFill>
                  <a:schemeClr val="tx1">
                    <a:lumMod val="75000"/>
                    <a:lumOff val="25000"/>
                  </a:schemeClr>
                </a:solidFill>
                <a:latin typeface="Avenir Black" panose="02000503020000020003" pitchFamily="2"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solidFill>
                  <a:schemeClr val="tx1">
                    <a:lumMod val="75000"/>
                    <a:lumOff val="25000"/>
                  </a:schemeClr>
                </a:solidFill>
                <a:latin typeface="Avenir Book" panose="02000503020000020003" pitchFamily="2" charset="0"/>
              </a:defRPr>
            </a:lvl1pPr>
            <a:lvl2pPr>
              <a:defRPr sz="2667">
                <a:solidFill>
                  <a:schemeClr val="tx1">
                    <a:lumMod val="75000"/>
                    <a:lumOff val="25000"/>
                  </a:schemeClr>
                </a:solidFill>
                <a:latin typeface="Avenir Book" panose="02000503020000020003" pitchFamily="2" charset="0"/>
              </a:defRPr>
            </a:lvl2pPr>
            <a:lvl3pPr>
              <a:defRPr sz="2400">
                <a:solidFill>
                  <a:schemeClr val="tx1">
                    <a:lumMod val="75000"/>
                    <a:lumOff val="25000"/>
                  </a:schemeClr>
                </a:solidFill>
                <a:latin typeface="Avenir Book" panose="02000503020000020003" pitchFamily="2" charset="0"/>
              </a:defRPr>
            </a:lvl3pPr>
            <a:lvl4pPr>
              <a:defRPr sz="2133">
                <a:solidFill>
                  <a:schemeClr val="tx1">
                    <a:lumMod val="75000"/>
                    <a:lumOff val="25000"/>
                  </a:schemeClr>
                </a:solidFill>
                <a:latin typeface="Avenir Book" panose="02000503020000020003" pitchFamily="2" charset="0"/>
              </a:defRPr>
            </a:lvl4pPr>
            <a:lvl5pPr>
              <a:defRPr sz="2133">
                <a:solidFill>
                  <a:schemeClr val="tx1">
                    <a:lumMod val="75000"/>
                    <a:lumOff val="25000"/>
                  </a:schemeClr>
                </a:solidFill>
                <a:latin typeface="Avenir Book" panose="02000503020000020003" pitchFamily="2" charset="0"/>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39043" y="6356351"/>
            <a:ext cx="2844800" cy="365125"/>
          </a:xfrm>
        </p:spPr>
        <p:txBody>
          <a:bodyPr/>
          <a:lstStyle>
            <a:lvl1pPr>
              <a:defRPr>
                <a:latin typeface="Avenir Book" panose="02000503020000020003" pitchFamily="2" charset="0"/>
              </a:defRPr>
            </a:lvl1pPr>
          </a:lstStyle>
          <a:p>
            <a:endParaRPr lang="en-US"/>
          </a:p>
        </p:txBody>
      </p:sp>
      <p:sp>
        <p:nvSpPr>
          <p:cNvPr id="8" name="Footer Placeholder 7"/>
          <p:cNvSpPr>
            <a:spLocks noGrp="1"/>
          </p:cNvSpPr>
          <p:nvPr>
            <p:ph type="ftr" sz="quarter" idx="11"/>
          </p:nvPr>
        </p:nvSpPr>
        <p:spPr/>
        <p:txBody>
          <a:bodyPr/>
          <a:lstStyle>
            <a:lvl1pPr>
              <a:defRPr>
                <a:latin typeface="Avenir Book" panose="02000503020000020003" pitchFamily="2" charset="0"/>
              </a:defRPr>
            </a:lvl1pPr>
          </a:lstStyle>
          <a:p>
            <a:r>
              <a:rPr lang="en-US"/>
              <a:t>Slide courtesy of i4cp, the Institute for Corporate Productivity</a:t>
            </a:r>
          </a:p>
        </p:txBody>
      </p:sp>
      <p:sp>
        <p:nvSpPr>
          <p:cNvPr id="9" name="Slide Number Placeholder 8"/>
          <p:cNvSpPr>
            <a:spLocks noGrp="1"/>
          </p:cNvSpPr>
          <p:nvPr>
            <p:ph type="sldNum" sz="quarter" idx="12"/>
          </p:nvPr>
        </p:nvSpPr>
        <p:spPr/>
        <p:txBody>
          <a:bodyPr/>
          <a:lstStyle>
            <a:lvl1pPr>
              <a:defRPr>
                <a:latin typeface="Avenir Book" panose="02000503020000020003" pitchFamily="2" charset="0"/>
              </a:defRPr>
            </a:lvl1pPr>
          </a:lstStyle>
          <a:p>
            <a:fld id="{7AD5DC65-459D-D448-A582-32E63EC2FF47}" type="slidenum">
              <a:rPr lang="en-US" smtClean="0"/>
              <a:pPr/>
              <a:t>‹#›</a:t>
            </a:fld>
            <a:endParaRPr lang="en-US"/>
          </a:p>
        </p:txBody>
      </p:sp>
      <p:pic>
        <p:nvPicPr>
          <p:cNvPr id="10" name="Picture 9">
            <a:extLst>
              <a:ext uri="{FF2B5EF4-FFF2-40B4-BE49-F238E27FC236}">
                <a16:creationId xmlns:a16="http://schemas.microsoft.com/office/drawing/2014/main" id="{2F92288B-3AB7-3148-A844-E0B63FEEE1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3373" y="378406"/>
            <a:ext cx="519028" cy="507772"/>
          </a:xfrm>
          <a:prstGeom prst="rect">
            <a:avLst/>
          </a:prstGeom>
        </p:spPr>
      </p:pic>
    </p:spTree>
    <p:extLst>
      <p:ext uri="{BB962C8B-B14F-4D97-AF65-F5344CB8AC3E}">
        <p14:creationId xmlns:p14="http://schemas.microsoft.com/office/powerpoint/2010/main" val="291341835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488348"/>
            <a:ext cx="6815667" cy="4637817"/>
          </a:xfrm>
        </p:spPr>
        <p:txBody>
          <a:bodyPr/>
          <a:lstStyle>
            <a:lvl1pPr>
              <a:defRPr sz="3200">
                <a:solidFill>
                  <a:schemeClr val="tx1">
                    <a:lumMod val="75000"/>
                    <a:lumOff val="25000"/>
                  </a:schemeClr>
                </a:solidFill>
                <a:latin typeface="Avenir Book" panose="02000503020000020003" pitchFamily="2" charset="0"/>
              </a:defRPr>
            </a:lvl1pPr>
            <a:lvl2pPr>
              <a:defRPr sz="3200">
                <a:solidFill>
                  <a:schemeClr val="tx1">
                    <a:lumMod val="75000"/>
                    <a:lumOff val="25000"/>
                  </a:schemeClr>
                </a:solidFill>
                <a:latin typeface="Avenir Book" panose="02000503020000020003" pitchFamily="2" charset="0"/>
              </a:defRPr>
            </a:lvl2pPr>
            <a:lvl3pPr>
              <a:defRPr sz="3200">
                <a:solidFill>
                  <a:schemeClr val="tx1">
                    <a:lumMod val="75000"/>
                    <a:lumOff val="25000"/>
                  </a:schemeClr>
                </a:solidFill>
                <a:latin typeface="Avenir Book" panose="02000503020000020003" pitchFamily="2" charset="0"/>
              </a:defRPr>
            </a:lvl3pPr>
            <a:lvl4pPr>
              <a:defRPr sz="2667">
                <a:solidFill>
                  <a:schemeClr val="tx1">
                    <a:lumMod val="75000"/>
                    <a:lumOff val="25000"/>
                  </a:schemeClr>
                </a:solidFill>
                <a:latin typeface="Avenir Book" panose="02000503020000020003" pitchFamily="2" charset="0"/>
              </a:defRPr>
            </a:lvl4pPr>
            <a:lvl5pPr>
              <a:defRPr sz="2667">
                <a:solidFill>
                  <a:schemeClr val="tx1">
                    <a:lumMod val="75000"/>
                    <a:lumOff val="25000"/>
                  </a:schemeClr>
                </a:solidFill>
                <a:latin typeface="Avenir Book" panose="02000503020000020003" pitchFamily="2" charset="0"/>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52014" y="1488347"/>
            <a:ext cx="4011084" cy="4637819"/>
          </a:xfrm>
        </p:spPr>
        <p:txBody>
          <a:bodyPr/>
          <a:lstStyle>
            <a:lvl1pPr marL="0" indent="0">
              <a:buNone/>
              <a:defRPr sz="1867">
                <a:solidFill>
                  <a:schemeClr val="tx1">
                    <a:lumMod val="75000"/>
                    <a:lumOff val="25000"/>
                  </a:schemeClr>
                </a:solidFill>
                <a:latin typeface="Avenir Book" panose="02000503020000020003" pitchFamily="2"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352013" y="6356351"/>
            <a:ext cx="2844800" cy="365125"/>
          </a:xfrm>
        </p:spPr>
        <p:txBody>
          <a:bodyPr/>
          <a:lstStyle>
            <a:lvl1pPr>
              <a:defRPr>
                <a:latin typeface="Avenir Book" panose="02000503020000020003" pitchFamily="2" charset="0"/>
              </a:defRPr>
            </a:lvl1pPr>
          </a:lstStyle>
          <a:p>
            <a:endParaRPr lang="en-US"/>
          </a:p>
        </p:txBody>
      </p:sp>
      <p:sp>
        <p:nvSpPr>
          <p:cNvPr id="6" name="Footer Placeholder 5"/>
          <p:cNvSpPr>
            <a:spLocks noGrp="1"/>
          </p:cNvSpPr>
          <p:nvPr>
            <p:ph type="ftr" sz="quarter" idx="11"/>
          </p:nvPr>
        </p:nvSpPr>
        <p:spPr>
          <a:xfrm>
            <a:off x="4036807" y="6356351"/>
            <a:ext cx="3860800" cy="365125"/>
          </a:xfrm>
        </p:spPr>
        <p:txBody>
          <a:bodyPr/>
          <a:lstStyle>
            <a:lvl1pPr>
              <a:defRPr>
                <a:latin typeface="Avenir Book" panose="02000503020000020003" pitchFamily="2" charset="0"/>
              </a:defRPr>
            </a:lvl1pPr>
          </a:lstStyle>
          <a:p>
            <a:r>
              <a:rPr lang="en-US"/>
              <a:t>Slide courtesy of i4cp, the Institute for Corporate Productivity</a:t>
            </a:r>
          </a:p>
        </p:txBody>
      </p:sp>
      <p:sp>
        <p:nvSpPr>
          <p:cNvPr id="7" name="Slide Number Placeholder 6"/>
          <p:cNvSpPr>
            <a:spLocks noGrp="1"/>
          </p:cNvSpPr>
          <p:nvPr>
            <p:ph type="sldNum" sz="quarter" idx="12"/>
          </p:nvPr>
        </p:nvSpPr>
        <p:spPr/>
        <p:txBody>
          <a:bodyPr/>
          <a:lstStyle>
            <a:lvl1pPr>
              <a:defRPr>
                <a:latin typeface="Avenir Book" panose="02000503020000020003" pitchFamily="2" charset="0"/>
              </a:defRPr>
            </a:lvl1pPr>
          </a:lstStyle>
          <a:p>
            <a:fld id="{7AD5DC65-459D-D448-A582-32E63EC2FF47}" type="slidenum">
              <a:rPr lang="en-US" smtClean="0"/>
              <a:pPr/>
              <a:t>‹#›</a:t>
            </a:fld>
            <a:endParaRPr lang="en-US"/>
          </a:p>
        </p:txBody>
      </p:sp>
      <p:sp>
        <p:nvSpPr>
          <p:cNvPr id="8" name="Title 1"/>
          <p:cNvSpPr>
            <a:spLocks noGrp="1"/>
          </p:cNvSpPr>
          <p:nvPr>
            <p:ph type="title"/>
          </p:nvPr>
        </p:nvSpPr>
        <p:spPr>
          <a:xfrm>
            <a:off x="352014" y="378406"/>
            <a:ext cx="7490057" cy="507772"/>
          </a:xfrm>
        </p:spPr>
        <p:txBody>
          <a:bodyPr/>
          <a:lstStyle>
            <a:lvl1pPr>
              <a:defRPr b="1" i="0">
                <a:latin typeface="Avenir Black" panose="02000503020000020003" pitchFamily="2" charset="0"/>
              </a:defRPr>
            </a:lvl1pPr>
          </a:lstStyle>
          <a:p>
            <a:r>
              <a:rPr lang="en-US"/>
              <a:t>Click to edit Master title style</a:t>
            </a:r>
          </a:p>
        </p:txBody>
      </p:sp>
      <p:pic>
        <p:nvPicPr>
          <p:cNvPr id="9" name="Picture 8">
            <a:extLst>
              <a:ext uri="{FF2B5EF4-FFF2-40B4-BE49-F238E27FC236}">
                <a16:creationId xmlns:a16="http://schemas.microsoft.com/office/drawing/2014/main" id="{88F76DA9-C713-4148-A3C0-21CD44A9F7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3373" y="378406"/>
            <a:ext cx="519028" cy="507772"/>
          </a:xfrm>
          <a:prstGeom prst="rect">
            <a:avLst/>
          </a:prstGeom>
        </p:spPr>
      </p:pic>
    </p:spTree>
    <p:extLst>
      <p:ext uri="{BB962C8B-B14F-4D97-AF65-F5344CB8AC3E}">
        <p14:creationId xmlns:p14="http://schemas.microsoft.com/office/powerpoint/2010/main" val="157862883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Heading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4372" y="378406"/>
            <a:ext cx="8398557" cy="507772"/>
          </a:xfrm>
        </p:spPr>
        <p:txBody>
          <a:bodyPr/>
          <a:lstStyle>
            <a:lvl1pPr>
              <a:defRPr b="1" i="0">
                <a:solidFill>
                  <a:srgbClr val="125084"/>
                </a:solidFill>
                <a:latin typeface="Avenir Black" panose="02000503020000020003" pitchFamily="2" charset="0"/>
              </a:defRPr>
            </a:lvl1pPr>
          </a:lstStyle>
          <a:p>
            <a:r>
              <a:rPr lang="en-US"/>
              <a:t>Click to edit Master title style</a:t>
            </a:r>
          </a:p>
        </p:txBody>
      </p:sp>
      <p:sp>
        <p:nvSpPr>
          <p:cNvPr id="3" name="Date Placeholder 2"/>
          <p:cNvSpPr>
            <a:spLocks noGrp="1"/>
          </p:cNvSpPr>
          <p:nvPr>
            <p:ph type="dt" sz="half" idx="10"/>
          </p:nvPr>
        </p:nvSpPr>
        <p:spPr>
          <a:xfrm>
            <a:off x="339043" y="6356351"/>
            <a:ext cx="2844800" cy="365125"/>
          </a:xfrm>
        </p:spPr>
        <p:txBody>
          <a:bodyPr/>
          <a:lstStyle>
            <a:lvl1pPr>
              <a:defRPr>
                <a:latin typeface="Avenir Book" panose="02000503020000020003" pitchFamily="2" charset="0"/>
              </a:defRPr>
            </a:lvl1pPr>
          </a:lstStyle>
          <a:p>
            <a:endParaRPr lang="en-US"/>
          </a:p>
        </p:txBody>
      </p:sp>
      <p:sp>
        <p:nvSpPr>
          <p:cNvPr id="4" name="Footer Placeholder 3"/>
          <p:cNvSpPr>
            <a:spLocks noGrp="1"/>
          </p:cNvSpPr>
          <p:nvPr>
            <p:ph type="ftr" sz="quarter" idx="11"/>
          </p:nvPr>
        </p:nvSpPr>
        <p:spPr/>
        <p:txBody>
          <a:bodyPr/>
          <a:lstStyle>
            <a:lvl1pPr>
              <a:defRPr>
                <a:latin typeface="Avenir Book" panose="02000503020000020003" pitchFamily="2" charset="0"/>
              </a:defRPr>
            </a:lvl1pPr>
          </a:lstStyle>
          <a:p>
            <a:r>
              <a:rPr lang="en-US"/>
              <a:t>Slide courtesy of i4cp, the Institute for Corporate Productivity</a:t>
            </a:r>
          </a:p>
        </p:txBody>
      </p:sp>
      <p:sp>
        <p:nvSpPr>
          <p:cNvPr id="5" name="Slide Number Placeholder 4"/>
          <p:cNvSpPr>
            <a:spLocks noGrp="1"/>
          </p:cNvSpPr>
          <p:nvPr>
            <p:ph type="sldNum" sz="quarter" idx="12"/>
          </p:nvPr>
        </p:nvSpPr>
        <p:spPr/>
        <p:txBody>
          <a:bodyPr/>
          <a:lstStyle>
            <a:lvl1pPr>
              <a:defRPr>
                <a:latin typeface="Avenir Book" panose="02000503020000020003" pitchFamily="2" charset="0"/>
              </a:defRPr>
            </a:lvl1pPr>
          </a:lstStyle>
          <a:p>
            <a:fld id="{7AD5DC65-459D-D448-A582-32E63EC2FF47}" type="slidenum">
              <a:rPr lang="en-US" smtClean="0"/>
              <a:pPr/>
              <a:t>‹#›</a:t>
            </a:fld>
            <a:endParaRPr lang="en-US"/>
          </a:p>
        </p:txBody>
      </p:sp>
      <p:pic>
        <p:nvPicPr>
          <p:cNvPr id="6" name="Picture 5">
            <a:extLst>
              <a:ext uri="{FF2B5EF4-FFF2-40B4-BE49-F238E27FC236}">
                <a16:creationId xmlns:a16="http://schemas.microsoft.com/office/drawing/2014/main" id="{90A024BE-A81E-E14B-A70B-4B0D3A7ECF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3373" y="378406"/>
            <a:ext cx="519028" cy="507772"/>
          </a:xfrm>
          <a:prstGeom prst="rect">
            <a:avLst/>
          </a:prstGeom>
        </p:spPr>
      </p:pic>
    </p:spTree>
    <p:extLst>
      <p:ext uri="{BB962C8B-B14F-4D97-AF65-F5344CB8AC3E}">
        <p14:creationId xmlns:p14="http://schemas.microsoft.com/office/powerpoint/2010/main" val="204262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_insert image">
    <p:spTree>
      <p:nvGrpSpPr>
        <p:cNvPr id="1" name=""/>
        <p:cNvGrpSpPr/>
        <p:nvPr/>
      </p:nvGrpSpPr>
      <p:grpSpPr>
        <a:xfrm>
          <a:off x="0" y="0"/>
          <a:ext cx="0" cy="0"/>
          <a:chOff x="0" y="0"/>
          <a:chExt cx="0" cy="0"/>
        </a:xfrm>
      </p:grpSpPr>
      <p:sp>
        <p:nvSpPr>
          <p:cNvPr id="6" name="Picture Placeholder 30">
            <a:extLst>
              <a:ext uri="{FF2B5EF4-FFF2-40B4-BE49-F238E27FC236}">
                <a16:creationId xmlns:a16="http://schemas.microsoft.com/office/drawing/2014/main" id="{450B2633-22FC-BB4E-9307-3EBE3FB673F7}"/>
              </a:ext>
            </a:extLst>
          </p:cNvPr>
          <p:cNvSpPr>
            <a:spLocks noGrp="1"/>
          </p:cNvSpPr>
          <p:nvPr>
            <p:ph type="pic" sz="quarter" idx="10"/>
          </p:nvPr>
        </p:nvSpPr>
        <p:spPr>
          <a:xfrm>
            <a:off x="0" y="2"/>
            <a:ext cx="12192000" cy="2011679"/>
          </a:xfrm>
          <a:prstGeom prst="rect">
            <a:avLst/>
          </a:prstGeom>
          <a:solidFill>
            <a:schemeClr val="bg1">
              <a:lumMod val="95000"/>
            </a:schemeClr>
          </a:solidFill>
        </p:spPr>
        <p:txBody>
          <a:bodyPr rtlCol="0" anchor="ctr">
            <a:normAutofit/>
          </a:bodyPr>
          <a:lstStyle>
            <a:lvl1pPr marL="0" marR="0" indent="0" algn="ctr" defTabSz="914446" rtl="0" eaLnBrk="1" fontAlgn="base" latinLnBrk="0" hangingPunct="1">
              <a:lnSpc>
                <a:spcPct val="110000"/>
              </a:lnSpc>
              <a:spcBef>
                <a:spcPts val="0"/>
              </a:spcBef>
              <a:spcAft>
                <a:spcPts val="600"/>
              </a:spcAft>
              <a:buClr>
                <a:schemeClr val="bg2"/>
              </a:buClr>
              <a:buSzTx/>
              <a:buFont typeface="Wingdings" pitchFamily="2" charset="2"/>
              <a:buNone/>
              <a:tabLst/>
              <a:defRPr>
                <a:solidFill>
                  <a:schemeClr val="bg2">
                    <a:lumMod val="60000"/>
                    <a:lumOff val="40000"/>
                  </a:schemeClr>
                </a:solidFill>
              </a:defRPr>
            </a:lvl1pPr>
          </a:lstStyle>
          <a:p>
            <a:pPr lvl="0"/>
            <a:r>
              <a:rPr lang="en-GB" noProof="0"/>
              <a:t>Click icon to add picture</a:t>
            </a:r>
          </a:p>
        </p:txBody>
      </p:sp>
      <p:sp>
        <p:nvSpPr>
          <p:cNvPr id="16" name="Title 1">
            <a:extLst>
              <a:ext uri="{FF2B5EF4-FFF2-40B4-BE49-F238E27FC236}">
                <a16:creationId xmlns:a16="http://schemas.microsoft.com/office/drawing/2014/main" id="{D20F4906-A87E-3D4F-A8CD-54161FB7C0F3}"/>
              </a:ext>
            </a:extLst>
          </p:cNvPr>
          <p:cNvSpPr>
            <a:spLocks noGrp="1"/>
          </p:cNvSpPr>
          <p:nvPr>
            <p:ph type="title" hasCustomPrompt="1"/>
          </p:nvPr>
        </p:nvSpPr>
        <p:spPr>
          <a:xfrm>
            <a:off x="623888" y="2328421"/>
            <a:ext cx="3826700" cy="904532"/>
          </a:xfrm>
          <a:prstGeom prst="rect">
            <a:avLst/>
          </a:prstGeom>
        </p:spPr>
        <p:txBody>
          <a:bodyPr anchor="b" anchorCtr="0"/>
          <a:lstStyle>
            <a:lvl1pPr>
              <a:defRPr sz="2800" b="0">
                <a:solidFill>
                  <a:schemeClr val="bg1"/>
                </a:solidFill>
                <a:latin typeface="Arial" panose="020B0604020202020204" pitchFamily="34" charset="0"/>
                <a:cs typeface="Arial" panose="020B0604020202020204" pitchFamily="34" charset="0"/>
              </a:defRPr>
            </a:lvl1pPr>
          </a:lstStyle>
          <a:p>
            <a:r>
              <a:rPr lang="en-GB"/>
              <a:t>Click to edit divider title</a:t>
            </a:r>
            <a:endParaRPr lang="en-US"/>
          </a:p>
        </p:txBody>
      </p:sp>
      <p:sp>
        <p:nvSpPr>
          <p:cNvPr id="17" name="Text Placeholder 3">
            <a:extLst>
              <a:ext uri="{FF2B5EF4-FFF2-40B4-BE49-F238E27FC236}">
                <a16:creationId xmlns:a16="http://schemas.microsoft.com/office/drawing/2014/main" id="{90DFAC21-9ED2-0448-B474-0F407158DC96}"/>
              </a:ext>
            </a:extLst>
          </p:cNvPr>
          <p:cNvSpPr>
            <a:spLocks noGrp="1"/>
          </p:cNvSpPr>
          <p:nvPr>
            <p:ph type="body" sz="quarter" idx="11"/>
          </p:nvPr>
        </p:nvSpPr>
        <p:spPr>
          <a:xfrm>
            <a:off x="623889" y="3429001"/>
            <a:ext cx="3826700" cy="1891439"/>
          </a:xfrm>
          <a:prstGeom prst="rect">
            <a:avLst/>
          </a:prstGeom>
        </p:spPr>
        <p:txBody>
          <a:bodyPr/>
          <a:lstStyle>
            <a:lvl1pPr marL="228611" indent="-228611">
              <a:buFont typeface="Wingdings" pitchFamily="2" charset="2"/>
              <a:buChar char="§"/>
              <a:defRPr sz="1800">
                <a:solidFill>
                  <a:schemeClr val="bg1"/>
                </a:solidFill>
                <a:latin typeface="Arial" panose="020B0604020202020204" pitchFamily="34" charset="0"/>
                <a:cs typeface="Arial" panose="020B0604020202020204" pitchFamily="34" charset="0"/>
              </a:defRPr>
            </a:lvl1pPr>
            <a:lvl2pPr marL="685834" indent="-228611">
              <a:buFont typeface="Wingdings" pitchFamily="2" charset="2"/>
              <a:buChar char="§"/>
              <a:defRPr sz="1600">
                <a:solidFill>
                  <a:schemeClr val="bg1"/>
                </a:solidFill>
                <a:latin typeface="Arial" panose="020B0604020202020204" pitchFamily="34" charset="0"/>
                <a:cs typeface="Arial" panose="020B0604020202020204" pitchFamily="34" charset="0"/>
              </a:defRPr>
            </a:lvl2pPr>
            <a:lvl3pPr marL="1143057" indent="-228611">
              <a:buFont typeface="Wingdings" pitchFamily="2" charset="2"/>
              <a:buChar char="§"/>
              <a:defRPr sz="1600">
                <a:solidFill>
                  <a:schemeClr val="bg1"/>
                </a:solidFill>
                <a:latin typeface="Arial" panose="020B0604020202020204" pitchFamily="34" charset="0"/>
                <a:cs typeface="Arial" panose="020B0604020202020204" pitchFamily="34" charset="0"/>
              </a:defRPr>
            </a:lvl3pPr>
            <a:lvl4pPr marL="1600280" indent="-228611">
              <a:buFont typeface="Wingdings" pitchFamily="2" charset="2"/>
              <a:buChar char="§"/>
              <a:defRPr sz="1600">
                <a:solidFill>
                  <a:schemeClr val="bg1"/>
                </a:solidFill>
                <a:latin typeface="Arial" panose="020B0604020202020204" pitchFamily="34" charset="0"/>
                <a:cs typeface="Arial" panose="020B0604020202020204" pitchFamily="34" charset="0"/>
              </a:defRPr>
            </a:lvl4pPr>
            <a:lvl5pPr marL="2057503" indent="-228611">
              <a:buFont typeface="Wingdings" pitchFamily="2" charset="2"/>
              <a:buChar char="§"/>
              <a:defRPr sz="1400">
                <a:solidFill>
                  <a:schemeClr val="bg1"/>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259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3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8413AB8-4C27-3549-9C48-5EC811D56EB4}"/>
              </a:ext>
            </a:extLst>
          </p:cNvPr>
          <p:cNvSpPr/>
          <p:nvPr userDrawn="1"/>
        </p:nvSpPr>
        <p:spPr>
          <a:xfrm>
            <a:off x="0" y="0"/>
            <a:ext cx="12192000" cy="6858000"/>
          </a:xfrm>
          <a:prstGeom prst="rect">
            <a:avLst/>
          </a:prstGeom>
          <a:solidFill>
            <a:schemeClr val="tx1">
              <a:lumMod val="95000"/>
              <a:lumOff val="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F96E3581-DD8B-2249-A759-D5EB39B2AEFF}"/>
              </a:ext>
            </a:extLst>
          </p:cNvPr>
          <p:cNvSpPr>
            <a:spLocks noGrp="1"/>
          </p:cNvSpPr>
          <p:nvPr>
            <p:ph type="title"/>
          </p:nvPr>
        </p:nvSpPr>
        <p:spPr>
          <a:xfrm>
            <a:off x="838200" y="528652"/>
            <a:ext cx="3976316" cy="2512721"/>
          </a:xfrm>
        </p:spPr>
        <p:txBody>
          <a:bodyPr anchor="b">
            <a:normAutofit/>
          </a:bodyPr>
          <a:lstStyle>
            <a:lvl1pPr algn="l">
              <a:defRPr sz="3600">
                <a:solidFill>
                  <a:schemeClr val="bg1"/>
                </a:solidFill>
              </a:defRPr>
            </a:lvl1pPr>
          </a:lstStyle>
          <a:p>
            <a:r>
              <a:rPr lang="en-US"/>
              <a:t>Click to edit Master title style</a:t>
            </a:r>
          </a:p>
        </p:txBody>
      </p:sp>
      <p:sp>
        <p:nvSpPr>
          <p:cNvPr id="27" name="Text Placeholder 3">
            <a:extLst>
              <a:ext uri="{FF2B5EF4-FFF2-40B4-BE49-F238E27FC236}">
                <a16:creationId xmlns:a16="http://schemas.microsoft.com/office/drawing/2014/main" id="{DBD6B990-A126-614A-BC14-D7C9DC40011F}"/>
              </a:ext>
            </a:extLst>
          </p:cNvPr>
          <p:cNvSpPr>
            <a:spLocks noGrp="1"/>
          </p:cNvSpPr>
          <p:nvPr>
            <p:ph type="body" sz="half" idx="2"/>
          </p:nvPr>
        </p:nvSpPr>
        <p:spPr>
          <a:xfrm>
            <a:off x="5751871" y="3438938"/>
            <a:ext cx="5601929" cy="2733261"/>
          </a:xfrm>
        </p:spPr>
        <p:txBody>
          <a:bodyPr anchor="t"/>
          <a:lstStyle>
            <a:lvl1pPr marL="0" indent="0" algn="l">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9">
            <a:extLst>
              <a:ext uri="{FF2B5EF4-FFF2-40B4-BE49-F238E27FC236}">
                <a16:creationId xmlns:a16="http://schemas.microsoft.com/office/drawing/2014/main" id="{0B7A2634-A1A3-2E46-937B-5B00E5FE2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2737" y="6207524"/>
            <a:ext cx="1142999" cy="522514"/>
          </a:xfrm>
          <a:prstGeom prst="rect">
            <a:avLst/>
          </a:prstGeom>
        </p:spPr>
      </p:pic>
    </p:spTree>
    <p:extLst>
      <p:ext uri="{BB962C8B-B14F-4D97-AF65-F5344CB8AC3E}">
        <p14:creationId xmlns:p14="http://schemas.microsoft.com/office/powerpoint/2010/main" val="8744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venir Book" panose="02000503020000020003" pitchFamily="2" charset="0"/>
              </a:defRPr>
            </a:lvl1pPr>
          </a:lstStyle>
          <a:p>
            <a:endParaRPr lang="en-US"/>
          </a:p>
        </p:txBody>
      </p:sp>
      <p:sp>
        <p:nvSpPr>
          <p:cNvPr id="4" name="Footer Placeholder 3"/>
          <p:cNvSpPr>
            <a:spLocks noGrp="1"/>
          </p:cNvSpPr>
          <p:nvPr>
            <p:ph type="ftr" sz="quarter" idx="11"/>
          </p:nvPr>
        </p:nvSpPr>
        <p:spPr/>
        <p:txBody>
          <a:bodyPr/>
          <a:lstStyle>
            <a:lvl1pPr>
              <a:defRPr>
                <a:latin typeface="Avenir Book" panose="02000503020000020003" pitchFamily="2" charset="0"/>
              </a:defRPr>
            </a:lvl1pPr>
          </a:lstStyle>
          <a:p>
            <a:r>
              <a:rPr lang="en-US"/>
              <a:t>Slide courtesy of i4cp, the Institute for Corporate Productivity</a:t>
            </a:r>
          </a:p>
        </p:txBody>
      </p:sp>
      <p:sp>
        <p:nvSpPr>
          <p:cNvPr id="5" name="Slide Number Placeholder 4"/>
          <p:cNvSpPr>
            <a:spLocks noGrp="1"/>
          </p:cNvSpPr>
          <p:nvPr>
            <p:ph type="sldNum" sz="quarter" idx="12"/>
          </p:nvPr>
        </p:nvSpPr>
        <p:spPr/>
        <p:txBody>
          <a:bodyPr/>
          <a:lstStyle>
            <a:lvl1pPr>
              <a:defRPr>
                <a:latin typeface="Avenir Book" panose="02000503020000020003" pitchFamily="2" charset="0"/>
              </a:defRPr>
            </a:lvl1pPr>
          </a:lstStyle>
          <a:p>
            <a:fld id="{7AD5DC65-459D-D448-A582-32E63EC2FF47}" type="slidenum">
              <a:rPr lang="en-US" smtClean="0"/>
              <a:pPr/>
              <a:t>‹#›</a:t>
            </a:fld>
            <a:endParaRPr lang="en-US"/>
          </a:p>
        </p:txBody>
      </p:sp>
      <p:pic>
        <p:nvPicPr>
          <p:cNvPr id="6" name="Picture 5">
            <a:extLst>
              <a:ext uri="{FF2B5EF4-FFF2-40B4-BE49-F238E27FC236}">
                <a16:creationId xmlns:a16="http://schemas.microsoft.com/office/drawing/2014/main" id="{8CEC7F14-F507-B84C-AE64-E88D807F88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3373" y="378406"/>
            <a:ext cx="519028" cy="507772"/>
          </a:xfrm>
          <a:prstGeom prst="rect">
            <a:avLst/>
          </a:prstGeom>
        </p:spPr>
      </p:pic>
    </p:spTree>
    <p:extLst>
      <p:ext uri="{BB962C8B-B14F-4D97-AF65-F5344CB8AC3E}">
        <p14:creationId xmlns:p14="http://schemas.microsoft.com/office/powerpoint/2010/main" val="256508384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609602" y="523427"/>
            <a:ext cx="9280613" cy="1729575"/>
          </a:xfrm>
        </p:spPr>
        <p:txBody>
          <a:bodyPr/>
          <a:lstStyle>
            <a:lvl1pPr>
              <a:defRPr sz="6400" b="1" i="0">
                <a:solidFill>
                  <a:srgbClr val="125084"/>
                </a:solidFill>
                <a:latin typeface="Avenir Black" panose="02000503020000020003" pitchFamily="2" charset="0"/>
                <a:cs typeface="Arial"/>
              </a:defRPr>
            </a:lvl1pPr>
          </a:lstStyle>
          <a:p>
            <a:r>
              <a:rPr lang="en-US"/>
              <a:t>Click to edit Master title style</a:t>
            </a:r>
          </a:p>
        </p:txBody>
      </p:sp>
      <p:sp>
        <p:nvSpPr>
          <p:cNvPr id="7" name="Subtitle 2"/>
          <p:cNvSpPr>
            <a:spLocks noGrp="1"/>
          </p:cNvSpPr>
          <p:nvPr>
            <p:ph type="subTitle" idx="1"/>
          </p:nvPr>
        </p:nvSpPr>
        <p:spPr>
          <a:xfrm>
            <a:off x="609603" y="2253002"/>
            <a:ext cx="7900251" cy="1474692"/>
          </a:xfrm>
        </p:spPr>
        <p:txBody>
          <a:bodyPr>
            <a:normAutofit/>
          </a:bodyPr>
          <a:lstStyle>
            <a:lvl1pPr marL="0" indent="0" algn="l">
              <a:buNone/>
              <a:defRPr sz="3733">
                <a:solidFill>
                  <a:schemeClr val="tx1">
                    <a:lumMod val="75000"/>
                    <a:lumOff val="25000"/>
                  </a:schemeClr>
                </a:solidFill>
                <a:latin typeface="Avenir Book" panose="02000503020000020003" pitchFamily="2" charset="0"/>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8" name="Picture 7">
            <a:extLst>
              <a:ext uri="{FF2B5EF4-FFF2-40B4-BE49-F238E27FC236}">
                <a16:creationId xmlns:a16="http://schemas.microsoft.com/office/drawing/2014/main" id="{541E0548-229C-7249-810C-AB58579F98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1207" y="5108662"/>
            <a:ext cx="2784951" cy="1225911"/>
          </a:xfrm>
          <a:prstGeom prst="rect">
            <a:avLst/>
          </a:prstGeom>
        </p:spPr>
      </p:pic>
    </p:spTree>
    <p:extLst>
      <p:ext uri="{BB962C8B-B14F-4D97-AF65-F5344CB8AC3E}">
        <p14:creationId xmlns:p14="http://schemas.microsoft.com/office/powerpoint/2010/main" val="384505933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657467F-AA1E-3A4D-9850-E032AF867029}"/>
              </a:ext>
            </a:extLst>
          </p:cNvPr>
          <p:cNvSpPr/>
          <p:nvPr userDrawn="1"/>
        </p:nvSpPr>
        <p:spPr>
          <a:xfrm>
            <a:off x="10293178" y="5898294"/>
            <a:ext cx="1717590" cy="86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D4186F33-F104-8049-B03A-C51E6D08B749}"/>
              </a:ext>
            </a:extLst>
          </p:cNvPr>
          <p:cNvCxnSpPr/>
          <p:nvPr userDrawn="1"/>
        </p:nvCxnSpPr>
        <p:spPr>
          <a:xfrm>
            <a:off x="838200" y="6172200"/>
            <a:ext cx="21717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B17F5297-E664-D949-9D39-7FCD6A483D81}"/>
              </a:ext>
            </a:extLst>
          </p:cNvPr>
          <p:cNvGrpSpPr/>
          <p:nvPr userDrawn="1"/>
        </p:nvGrpSpPr>
        <p:grpSpPr>
          <a:xfrm>
            <a:off x="5536751" y="-1912066"/>
            <a:ext cx="8084266" cy="8084266"/>
            <a:chOff x="5507255" y="-1920969"/>
            <a:chExt cx="8084266" cy="8084266"/>
          </a:xfrm>
        </p:grpSpPr>
        <p:sp>
          <p:nvSpPr>
            <p:cNvPr id="10" name="Oval 9">
              <a:extLst>
                <a:ext uri="{FF2B5EF4-FFF2-40B4-BE49-F238E27FC236}">
                  <a16:creationId xmlns:a16="http://schemas.microsoft.com/office/drawing/2014/main" id="{25ADFA45-7AF4-2B4C-855D-EE302FA3802E}"/>
                </a:ext>
              </a:extLst>
            </p:cNvPr>
            <p:cNvSpPr/>
            <p:nvPr userDrawn="1"/>
          </p:nvSpPr>
          <p:spPr>
            <a:xfrm>
              <a:off x="5507255" y="-1920969"/>
              <a:ext cx="8084266" cy="8084266"/>
            </a:xfrm>
            <a:prstGeom prst="ellipse">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495B13C-09C5-474A-9C18-9D830A9FE9F8}"/>
                </a:ext>
              </a:extLst>
            </p:cNvPr>
            <p:cNvSpPr/>
            <p:nvPr userDrawn="1"/>
          </p:nvSpPr>
          <p:spPr>
            <a:xfrm>
              <a:off x="6104884" y="-1355866"/>
              <a:ext cx="6954061" cy="6954061"/>
            </a:xfrm>
            <a:prstGeom prst="ellipse">
              <a:avLst/>
            </a:prstGeom>
            <a:gradFill flip="none" rotWithShape="1">
              <a:gsLst>
                <a:gs pos="0">
                  <a:schemeClr val="accent3">
                    <a:lumMod val="40000"/>
                    <a:lumOff val="60000"/>
                    <a:alpha val="49000"/>
                  </a:schemeClr>
                </a:gs>
                <a:gs pos="58000">
                  <a:schemeClr val="accent3">
                    <a:lumMod val="95000"/>
                    <a:lumOff val="5000"/>
                  </a:schemeClr>
                </a:gs>
                <a:gs pos="100000">
                  <a:schemeClr val="accent3">
                    <a:lumMod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1A3022E-5877-434D-8DF1-1BB284CBE56F}"/>
                </a:ext>
              </a:extLst>
            </p:cNvPr>
            <p:cNvSpPr/>
            <p:nvPr userDrawn="1"/>
          </p:nvSpPr>
          <p:spPr>
            <a:xfrm>
              <a:off x="6801512" y="-708533"/>
              <a:ext cx="5659395" cy="5659395"/>
            </a:xfrm>
            <a:prstGeom prst="ellipse">
              <a:avLst/>
            </a:prstGeom>
            <a:gradFill>
              <a:gsLst>
                <a:gs pos="0">
                  <a:schemeClr val="accent1"/>
                </a:gs>
                <a:gs pos="100000">
                  <a:schemeClr val="accent6">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Placeholder 29">
            <a:extLst>
              <a:ext uri="{FF2B5EF4-FFF2-40B4-BE49-F238E27FC236}">
                <a16:creationId xmlns:a16="http://schemas.microsoft.com/office/drawing/2014/main" id="{855B4994-CE3E-AA45-8360-476BF81FD0EC}"/>
              </a:ext>
            </a:extLst>
          </p:cNvPr>
          <p:cNvSpPr>
            <a:spLocks noGrp="1"/>
          </p:cNvSpPr>
          <p:nvPr>
            <p:ph type="body" sz="quarter" idx="10"/>
          </p:nvPr>
        </p:nvSpPr>
        <p:spPr>
          <a:xfrm>
            <a:off x="838199" y="3575050"/>
            <a:ext cx="4979989" cy="25876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F8EB4762-7950-C44A-BA7C-D52A57FD62CB}"/>
              </a:ext>
            </a:extLst>
          </p:cNvPr>
          <p:cNvSpPr>
            <a:spLocks noGrp="1"/>
          </p:cNvSpPr>
          <p:nvPr>
            <p:ph type="pic" sz="quarter" idx="11"/>
          </p:nvPr>
        </p:nvSpPr>
        <p:spPr>
          <a:xfrm>
            <a:off x="6831008" y="-699631"/>
            <a:ext cx="5659395" cy="5659395"/>
          </a:xfrm>
          <a:prstGeom prst="ellipse">
            <a:avLst/>
          </a:prstGeom>
        </p:spPr>
        <p:txBody>
          <a:bodyPr/>
          <a:lstStyle>
            <a:lvl1pPr marL="0" indent="0">
              <a:buNone/>
              <a:defRPr/>
            </a:lvl1pPr>
          </a:lstStyle>
          <a:p>
            <a:endParaRPr lang="en-US"/>
          </a:p>
        </p:txBody>
      </p:sp>
      <p:sp>
        <p:nvSpPr>
          <p:cNvPr id="21" name="Title 20">
            <a:extLst>
              <a:ext uri="{FF2B5EF4-FFF2-40B4-BE49-F238E27FC236}">
                <a16:creationId xmlns:a16="http://schemas.microsoft.com/office/drawing/2014/main" id="{25AD96A1-EFB6-7242-A5EB-259320D7B598}"/>
              </a:ext>
            </a:extLst>
          </p:cNvPr>
          <p:cNvSpPr>
            <a:spLocks noGrp="1"/>
          </p:cNvSpPr>
          <p:nvPr>
            <p:ph type="title"/>
          </p:nvPr>
        </p:nvSpPr>
        <p:spPr>
          <a:xfrm>
            <a:off x="838199" y="2332222"/>
            <a:ext cx="10297477" cy="1059414"/>
          </a:xfrm>
        </p:spPr>
        <p:txBody>
          <a:bodyPr>
            <a:normAutofit/>
          </a:bodyPr>
          <a:lstStyle>
            <a:lvl1pPr>
              <a:defRPr sz="4000" spc="300">
                <a:solidFill>
                  <a:schemeClr val="bg1"/>
                </a:solidFill>
              </a:defRPr>
            </a:lvl1pPr>
          </a:lstStyle>
          <a:p>
            <a:r>
              <a:rPr lang="en-US"/>
              <a:t>Click to edit Master title style</a:t>
            </a:r>
          </a:p>
        </p:txBody>
      </p:sp>
    </p:spTree>
    <p:extLst>
      <p:ext uri="{BB962C8B-B14F-4D97-AF65-F5344CB8AC3E}">
        <p14:creationId xmlns:p14="http://schemas.microsoft.com/office/powerpoint/2010/main" val="177724486"/>
      </p:ext>
    </p:extLst>
  </p:cSld>
  <p:clrMapOvr>
    <a:masterClrMapping/>
  </p:clrMapOvr>
  <p:transition spd="slow" advClick="0">
    <p:wip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22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8413AB8-4C27-3549-9C48-5EC811D56EB4}"/>
              </a:ext>
            </a:extLst>
          </p:cNvPr>
          <p:cNvSpPr/>
          <p:nvPr userDrawn="1"/>
        </p:nvSpPr>
        <p:spPr>
          <a:xfrm>
            <a:off x="0" y="0"/>
            <a:ext cx="12192000" cy="6858000"/>
          </a:xfrm>
          <a:prstGeom prst="rect">
            <a:avLst/>
          </a:prstGeom>
          <a:solidFill>
            <a:schemeClr val="tx1">
              <a:lumMod val="95000"/>
              <a:lumOff val="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1">
            <a:extLst>
              <a:ext uri="{FF2B5EF4-FFF2-40B4-BE49-F238E27FC236}">
                <a16:creationId xmlns:a16="http://schemas.microsoft.com/office/drawing/2014/main" id="{1E396DC6-ED6D-7141-9113-6F7D82B72DBD}"/>
              </a:ext>
            </a:extLst>
          </p:cNvPr>
          <p:cNvSpPr>
            <a:spLocks noGrp="1"/>
          </p:cNvSpPr>
          <p:nvPr>
            <p:ph type="pic" sz="quarter" idx="10"/>
          </p:nvPr>
        </p:nvSpPr>
        <p:spPr>
          <a:xfrm>
            <a:off x="0" y="0"/>
            <a:ext cx="12192000" cy="6857999"/>
          </a:xfrm>
        </p:spPr>
      </p:sp>
      <p:cxnSp>
        <p:nvCxnSpPr>
          <p:cNvPr id="17" name="Straight Connector 16">
            <a:extLst>
              <a:ext uri="{FF2B5EF4-FFF2-40B4-BE49-F238E27FC236}">
                <a16:creationId xmlns:a16="http://schemas.microsoft.com/office/drawing/2014/main" id="{94A6A3E0-A77B-4F45-AAB8-F6CFD64DC2D1}"/>
              </a:ext>
            </a:extLst>
          </p:cNvPr>
          <p:cNvCxnSpPr/>
          <p:nvPr userDrawn="1"/>
        </p:nvCxnSpPr>
        <p:spPr>
          <a:xfrm>
            <a:off x="5105400" y="1066800"/>
            <a:ext cx="0" cy="5105400"/>
          </a:xfrm>
          <a:prstGeom prst="line">
            <a:avLst/>
          </a:prstGeom>
          <a:ln>
            <a:solidFill>
              <a:schemeClr val="bg1">
                <a:alpha val="18000"/>
              </a:schemeClr>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F96E3581-DD8B-2249-A759-D5EB39B2AEFF}"/>
              </a:ext>
            </a:extLst>
          </p:cNvPr>
          <p:cNvSpPr>
            <a:spLocks noGrp="1"/>
          </p:cNvSpPr>
          <p:nvPr>
            <p:ph type="title"/>
          </p:nvPr>
        </p:nvSpPr>
        <p:spPr>
          <a:xfrm>
            <a:off x="838200" y="528652"/>
            <a:ext cx="3976316" cy="2512721"/>
          </a:xfrm>
        </p:spPr>
        <p:txBody>
          <a:bodyPr anchor="b">
            <a:normAutofit/>
          </a:bodyPr>
          <a:lstStyle>
            <a:lvl1pPr algn="l">
              <a:defRPr sz="3600">
                <a:solidFill>
                  <a:schemeClr val="bg1"/>
                </a:solidFill>
              </a:defRPr>
            </a:lvl1pPr>
          </a:lstStyle>
          <a:p>
            <a:r>
              <a:rPr lang="en-US"/>
              <a:t>Click to edit Master title style</a:t>
            </a:r>
          </a:p>
        </p:txBody>
      </p:sp>
      <p:sp>
        <p:nvSpPr>
          <p:cNvPr id="27" name="Text Placeholder 3">
            <a:extLst>
              <a:ext uri="{FF2B5EF4-FFF2-40B4-BE49-F238E27FC236}">
                <a16:creationId xmlns:a16="http://schemas.microsoft.com/office/drawing/2014/main" id="{DBD6B990-A126-614A-BC14-D7C9DC40011F}"/>
              </a:ext>
            </a:extLst>
          </p:cNvPr>
          <p:cNvSpPr>
            <a:spLocks noGrp="1"/>
          </p:cNvSpPr>
          <p:nvPr>
            <p:ph type="body" sz="half" idx="2"/>
          </p:nvPr>
        </p:nvSpPr>
        <p:spPr>
          <a:xfrm>
            <a:off x="5751871" y="3438938"/>
            <a:ext cx="5601929" cy="2733261"/>
          </a:xfrm>
        </p:spPr>
        <p:txBody>
          <a:bodyPr anchor="t"/>
          <a:lstStyle>
            <a:lvl1pPr marL="0" indent="0" algn="l">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29" name="Picture 28">
            <a:extLst>
              <a:ext uri="{FF2B5EF4-FFF2-40B4-BE49-F238E27FC236}">
                <a16:creationId xmlns:a16="http://schemas.microsoft.com/office/drawing/2014/main" id="{B1D3E641-B302-3240-ADC3-47BCA5972A9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2737" y="6207524"/>
            <a:ext cx="1142999" cy="522514"/>
          </a:xfrm>
          <a:prstGeom prst="rect">
            <a:avLst/>
          </a:prstGeom>
        </p:spPr>
      </p:pic>
    </p:spTree>
    <p:extLst>
      <p:ext uri="{BB962C8B-B14F-4D97-AF65-F5344CB8AC3E}">
        <p14:creationId xmlns:p14="http://schemas.microsoft.com/office/powerpoint/2010/main" val="2171373749"/>
      </p:ext>
    </p:extLst>
  </p:cSld>
  <p:clrMapOvr>
    <a:masterClrMapping/>
  </p:clrMapOvr>
  <p:transition spd="slow" advClick="0">
    <p:wip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23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8413AB8-4C27-3549-9C48-5EC811D56EB4}"/>
              </a:ext>
            </a:extLst>
          </p:cNvPr>
          <p:cNvSpPr/>
          <p:nvPr userDrawn="1"/>
        </p:nvSpPr>
        <p:spPr>
          <a:xfrm>
            <a:off x="0" y="0"/>
            <a:ext cx="12192000" cy="6858000"/>
          </a:xfrm>
          <a:prstGeom prst="rect">
            <a:avLst/>
          </a:prstGeom>
          <a:solidFill>
            <a:schemeClr val="tx1">
              <a:lumMod val="95000"/>
              <a:lumOff val="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1">
            <a:extLst>
              <a:ext uri="{FF2B5EF4-FFF2-40B4-BE49-F238E27FC236}">
                <a16:creationId xmlns:a16="http://schemas.microsoft.com/office/drawing/2014/main" id="{1E396DC6-ED6D-7141-9113-6F7D82B72DBD}"/>
              </a:ext>
            </a:extLst>
          </p:cNvPr>
          <p:cNvSpPr>
            <a:spLocks noGrp="1"/>
          </p:cNvSpPr>
          <p:nvPr>
            <p:ph type="pic" sz="quarter" idx="10"/>
          </p:nvPr>
        </p:nvSpPr>
        <p:spPr>
          <a:xfrm>
            <a:off x="0" y="0"/>
            <a:ext cx="12192000" cy="6857999"/>
          </a:xfrm>
        </p:spPr>
      </p:sp>
      <p:sp>
        <p:nvSpPr>
          <p:cNvPr id="26" name="Title 1">
            <a:extLst>
              <a:ext uri="{FF2B5EF4-FFF2-40B4-BE49-F238E27FC236}">
                <a16:creationId xmlns:a16="http://schemas.microsoft.com/office/drawing/2014/main" id="{F96E3581-DD8B-2249-A759-D5EB39B2AEFF}"/>
              </a:ext>
            </a:extLst>
          </p:cNvPr>
          <p:cNvSpPr>
            <a:spLocks noGrp="1"/>
          </p:cNvSpPr>
          <p:nvPr>
            <p:ph type="title"/>
          </p:nvPr>
        </p:nvSpPr>
        <p:spPr>
          <a:xfrm>
            <a:off x="838200" y="528652"/>
            <a:ext cx="3976316" cy="2512721"/>
          </a:xfrm>
        </p:spPr>
        <p:txBody>
          <a:bodyPr anchor="b">
            <a:normAutofit/>
          </a:bodyPr>
          <a:lstStyle>
            <a:lvl1pPr algn="l">
              <a:defRPr sz="3600">
                <a:solidFill>
                  <a:schemeClr val="bg1"/>
                </a:solidFill>
              </a:defRPr>
            </a:lvl1pPr>
          </a:lstStyle>
          <a:p>
            <a:r>
              <a:rPr lang="en-US"/>
              <a:t>Click to edit Master title style</a:t>
            </a:r>
          </a:p>
        </p:txBody>
      </p:sp>
      <p:sp>
        <p:nvSpPr>
          <p:cNvPr id="27" name="Text Placeholder 3">
            <a:extLst>
              <a:ext uri="{FF2B5EF4-FFF2-40B4-BE49-F238E27FC236}">
                <a16:creationId xmlns:a16="http://schemas.microsoft.com/office/drawing/2014/main" id="{DBD6B990-A126-614A-BC14-D7C9DC40011F}"/>
              </a:ext>
            </a:extLst>
          </p:cNvPr>
          <p:cNvSpPr>
            <a:spLocks noGrp="1"/>
          </p:cNvSpPr>
          <p:nvPr>
            <p:ph type="body" sz="half" idx="2"/>
          </p:nvPr>
        </p:nvSpPr>
        <p:spPr>
          <a:xfrm>
            <a:off x="5751871" y="3438938"/>
            <a:ext cx="5601929" cy="2733261"/>
          </a:xfrm>
        </p:spPr>
        <p:txBody>
          <a:bodyPr anchor="t"/>
          <a:lstStyle>
            <a:lvl1pPr marL="0" indent="0" algn="l">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9">
            <a:extLst>
              <a:ext uri="{FF2B5EF4-FFF2-40B4-BE49-F238E27FC236}">
                <a16:creationId xmlns:a16="http://schemas.microsoft.com/office/drawing/2014/main" id="{0B7A2634-A1A3-2E46-937B-5B00E5FE2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2737" y="6207524"/>
            <a:ext cx="1142999" cy="522514"/>
          </a:xfrm>
          <a:prstGeom prst="rect">
            <a:avLst/>
          </a:prstGeom>
        </p:spPr>
      </p:pic>
    </p:spTree>
    <p:extLst>
      <p:ext uri="{BB962C8B-B14F-4D97-AF65-F5344CB8AC3E}">
        <p14:creationId xmlns:p14="http://schemas.microsoft.com/office/powerpoint/2010/main" val="1957921604"/>
      </p:ext>
    </p:extLst>
  </p:cSld>
  <p:clrMapOvr>
    <a:masterClrMapping/>
  </p:clrMapOvr>
  <p:transition spd="slow" advClick="0">
    <p:wip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9429750" cy="6858000"/>
          </a:xfrm>
          <a:custGeom>
            <a:avLst/>
            <a:gdLst>
              <a:gd name="connsiteX0" fmla="*/ 0 w 8705850"/>
              <a:gd name="connsiteY0" fmla="*/ 0 h 6858000"/>
              <a:gd name="connsiteX1" fmla="*/ 8705850 w 8705850"/>
              <a:gd name="connsiteY1" fmla="*/ 0 h 6858000"/>
              <a:gd name="connsiteX2" fmla="*/ 87058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0" y="0"/>
                </a:moveTo>
                <a:lnTo>
                  <a:pt x="8705850" y="0"/>
                </a:lnTo>
                <a:lnTo>
                  <a:pt x="8705850" y="6858000"/>
                </a:lnTo>
                <a:lnTo>
                  <a:pt x="0" y="6858000"/>
                </a:lnTo>
                <a:close/>
              </a:path>
            </a:pathLst>
          </a:custGeom>
          <a:gradFill flip="none" rotWithShape="1">
            <a:gsLst>
              <a:gs pos="0">
                <a:schemeClr val="accent1"/>
              </a:gs>
              <a:gs pos="100000">
                <a:schemeClr val="accent6">
                  <a:lumMod val="75000"/>
                </a:schemeClr>
              </a:gs>
            </a:gsLst>
            <a:lin ang="0" scaled="1"/>
            <a:tileRect/>
          </a:gradFill>
        </p:spPr>
        <p:txBody>
          <a:bodyPr wrap="square">
            <a:noAutofit/>
          </a:bodyPr>
          <a:lstStyle/>
          <a:p>
            <a:endParaRPr lang="en-US"/>
          </a:p>
        </p:txBody>
      </p:sp>
      <p:sp>
        <p:nvSpPr>
          <p:cNvPr id="4" name="Title 1">
            <a:extLst>
              <a:ext uri="{FF2B5EF4-FFF2-40B4-BE49-F238E27FC236}">
                <a16:creationId xmlns:a16="http://schemas.microsoft.com/office/drawing/2014/main" id="{AC88B757-D1F9-F948-B5EB-86D5077989B3}"/>
              </a:ext>
            </a:extLst>
          </p:cNvPr>
          <p:cNvSpPr>
            <a:spLocks noGrp="1"/>
          </p:cNvSpPr>
          <p:nvPr>
            <p:ph type="title"/>
          </p:nvPr>
        </p:nvSpPr>
        <p:spPr>
          <a:xfrm>
            <a:off x="6872749" y="760412"/>
            <a:ext cx="4481052" cy="1600200"/>
          </a:xfrm>
          <a:ln>
            <a:noFill/>
          </a:ln>
        </p:spPr>
        <p:txBody>
          <a:bodyPr anchor="b">
            <a:normAutofit/>
          </a:bodyPr>
          <a:lstStyle>
            <a:lvl1pPr algn="r">
              <a:defRPr sz="3600">
                <a:solidFill>
                  <a:schemeClr val="bg1"/>
                </a:solidFill>
              </a:defRPr>
            </a:lvl1pPr>
          </a:lstStyle>
          <a:p>
            <a:r>
              <a:rPr lang="en-US"/>
              <a:t>Click to edit Master title style</a:t>
            </a:r>
          </a:p>
        </p:txBody>
      </p:sp>
      <p:sp>
        <p:nvSpPr>
          <p:cNvPr id="5" name="Text Placeholder 3">
            <a:extLst>
              <a:ext uri="{FF2B5EF4-FFF2-40B4-BE49-F238E27FC236}">
                <a16:creationId xmlns:a16="http://schemas.microsoft.com/office/drawing/2014/main" id="{939C7AE9-CFDB-E040-B84B-CFF9046166AE}"/>
              </a:ext>
            </a:extLst>
          </p:cNvPr>
          <p:cNvSpPr>
            <a:spLocks noGrp="1"/>
          </p:cNvSpPr>
          <p:nvPr>
            <p:ph type="body" sz="half" idx="2"/>
          </p:nvPr>
        </p:nvSpPr>
        <p:spPr>
          <a:xfrm>
            <a:off x="6872749" y="2360612"/>
            <a:ext cx="4481052" cy="3811588"/>
          </a:xfrm>
          <a:ln>
            <a:noFill/>
          </a:ln>
        </p:spPr>
        <p:txBody>
          <a:bodyPr/>
          <a:lstStyle>
            <a:lvl1pPr marL="0" indent="0" algn="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Rectangle 1">
            <a:extLst>
              <a:ext uri="{FF2B5EF4-FFF2-40B4-BE49-F238E27FC236}">
                <a16:creationId xmlns:a16="http://schemas.microsoft.com/office/drawing/2014/main" id="{00CCB8ED-BA59-CB49-B44A-4901A55CA445}"/>
              </a:ext>
            </a:extLst>
          </p:cNvPr>
          <p:cNvSpPr/>
          <p:nvPr userDrawn="1"/>
        </p:nvSpPr>
        <p:spPr>
          <a:xfrm>
            <a:off x="10795819" y="6172200"/>
            <a:ext cx="1076633" cy="6858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3800931"/>
      </p:ext>
    </p:extLst>
  </p:cSld>
  <p:clrMapOvr>
    <a:masterClrMapping/>
  </p:clrMapOvr>
  <p:transition spd="slow" advClick="0">
    <p:wip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E899F1-9708-A641-9BD1-7D6091A3C3BD}"/>
              </a:ext>
            </a:extLst>
          </p:cNvPr>
          <p:cNvSpPr/>
          <p:nvPr userDrawn="1"/>
        </p:nvSpPr>
        <p:spPr>
          <a:xfrm>
            <a:off x="0" y="0"/>
            <a:ext cx="9497961" cy="6858000"/>
          </a:xfrm>
          <a:prstGeom prst="rect">
            <a:avLst/>
          </a:prstGeom>
          <a:gradFill>
            <a:gsLst>
              <a:gs pos="0">
                <a:schemeClr val="accent1"/>
              </a:gs>
              <a:gs pos="100000">
                <a:schemeClr val="accent6">
                  <a:lumMod val="75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03A9BDD-E242-8044-961C-F69CE56D7BB1}"/>
              </a:ext>
            </a:extLst>
          </p:cNvPr>
          <p:cNvSpPr/>
          <p:nvPr userDrawn="1"/>
        </p:nvSpPr>
        <p:spPr>
          <a:xfrm>
            <a:off x="10293178" y="5898294"/>
            <a:ext cx="1717590" cy="86497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E4D5566-C3CF-2346-9786-65EBA11DE096}"/>
              </a:ext>
            </a:extLst>
          </p:cNvPr>
          <p:cNvSpPr/>
          <p:nvPr userDrawn="1"/>
        </p:nvSpPr>
        <p:spPr>
          <a:xfrm>
            <a:off x="790832" y="725557"/>
            <a:ext cx="10639168" cy="5411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C88B757-D1F9-F948-B5EB-86D5077989B3}"/>
              </a:ext>
            </a:extLst>
          </p:cNvPr>
          <p:cNvSpPr>
            <a:spLocks noGrp="1"/>
          </p:cNvSpPr>
          <p:nvPr>
            <p:ph type="title"/>
          </p:nvPr>
        </p:nvSpPr>
        <p:spPr>
          <a:xfrm>
            <a:off x="1322405" y="940457"/>
            <a:ext cx="9638037" cy="1147835"/>
          </a:xfrm>
          <a:ln>
            <a:noFill/>
          </a:ln>
        </p:spPr>
        <p:txBody>
          <a:bodyPr anchor="b">
            <a:normAutofit/>
          </a:bodyPr>
          <a:lstStyle>
            <a:lvl1pPr>
              <a:defRPr sz="3600">
                <a:solidFill>
                  <a:schemeClr val="tx1">
                    <a:lumMod val="65000"/>
                    <a:lumOff val="35000"/>
                  </a:schemeClr>
                </a:solidFill>
              </a:defRPr>
            </a:lvl1pPr>
          </a:lstStyle>
          <a:p>
            <a:r>
              <a:rPr lang="en-US"/>
              <a:t>Click to edit Master title style</a:t>
            </a:r>
          </a:p>
        </p:txBody>
      </p:sp>
      <p:sp>
        <p:nvSpPr>
          <p:cNvPr id="5" name="Text Placeholder 3">
            <a:extLst>
              <a:ext uri="{FF2B5EF4-FFF2-40B4-BE49-F238E27FC236}">
                <a16:creationId xmlns:a16="http://schemas.microsoft.com/office/drawing/2014/main" id="{939C7AE9-CFDB-E040-B84B-CFF9046166AE}"/>
              </a:ext>
            </a:extLst>
          </p:cNvPr>
          <p:cNvSpPr>
            <a:spLocks noGrp="1"/>
          </p:cNvSpPr>
          <p:nvPr>
            <p:ph type="body" sz="half" idx="2"/>
          </p:nvPr>
        </p:nvSpPr>
        <p:spPr>
          <a:xfrm>
            <a:off x="1322405" y="2211859"/>
            <a:ext cx="9638037" cy="3455929"/>
          </a:xfrm>
          <a:ln>
            <a:noFill/>
          </a:ln>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188051288"/>
      </p:ext>
    </p:extLst>
  </p:cSld>
  <p:clrMapOvr>
    <a:masterClrMapping/>
  </p:clrMapOvr>
  <p:transition spd="slow" advClick="0">
    <p:wip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223F-D11F-6941-9517-751786BEB4DC}"/>
              </a:ext>
            </a:extLst>
          </p:cNvPr>
          <p:cNvSpPr>
            <a:spLocks noGrp="1"/>
          </p:cNvSpPr>
          <p:nvPr>
            <p:ph type="title"/>
          </p:nvPr>
        </p:nvSpPr>
        <p:spPr/>
        <p:txBody>
          <a:bodyPr/>
          <a:lstStyle/>
          <a:p>
            <a:r>
              <a:rPr lang="en-US"/>
              <a:t>Click to edit Master title style</a:t>
            </a:r>
          </a:p>
        </p:txBody>
      </p:sp>
      <p:sp>
        <p:nvSpPr>
          <p:cNvPr id="5" name="Rectangle 4">
            <a:extLst>
              <a:ext uri="{FF2B5EF4-FFF2-40B4-BE49-F238E27FC236}">
                <a16:creationId xmlns:a16="http://schemas.microsoft.com/office/drawing/2014/main" id="{FF8D02FC-171B-2547-9FE1-CB8F1B9A8FA7}"/>
              </a:ext>
            </a:extLst>
          </p:cNvPr>
          <p:cNvSpPr/>
          <p:nvPr userDrawn="1"/>
        </p:nvSpPr>
        <p:spPr>
          <a:xfrm>
            <a:off x="790832" y="725557"/>
            <a:ext cx="10639168" cy="5411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33CBE82B-EDDB-3A4F-8A91-A7396E316D9E}"/>
              </a:ext>
            </a:extLst>
          </p:cNvPr>
          <p:cNvSpPr>
            <a:spLocks noGrp="1"/>
          </p:cNvSpPr>
          <p:nvPr>
            <p:ph type="body" sz="half" idx="2"/>
          </p:nvPr>
        </p:nvSpPr>
        <p:spPr>
          <a:xfrm>
            <a:off x="1322405" y="2211859"/>
            <a:ext cx="9638037" cy="3455929"/>
          </a:xfrm>
          <a:ln>
            <a:noFill/>
          </a:ln>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 name="Group 7">
            <a:extLst>
              <a:ext uri="{FF2B5EF4-FFF2-40B4-BE49-F238E27FC236}">
                <a16:creationId xmlns:a16="http://schemas.microsoft.com/office/drawing/2014/main" id="{6A0D9E7D-7EC5-6848-ADAA-4110CDED6AAB}"/>
              </a:ext>
            </a:extLst>
          </p:cNvPr>
          <p:cNvGrpSpPr/>
          <p:nvPr userDrawn="1"/>
        </p:nvGrpSpPr>
        <p:grpSpPr>
          <a:xfrm>
            <a:off x="0" y="-139879"/>
            <a:ext cx="12374874" cy="725557"/>
            <a:chOff x="0" y="3001"/>
            <a:chExt cx="12374874" cy="725557"/>
          </a:xfrm>
        </p:grpSpPr>
        <p:sp>
          <p:nvSpPr>
            <p:cNvPr id="9" name="Rectangle 8">
              <a:extLst>
                <a:ext uri="{FF2B5EF4-FFF2-40B4-BE49-F238E27FC236}">
                  <a16:creationId xmlns:a16="http://schemas.microsoft.com/office/drawing/2014/main" id="{454D7427-24C1-7745-B11F-5D6780AE9395}"/>
                </a:ext>
              </a:extLst>
            </p:cNvPr>
            <p:cNvSpPr/>
            <p:nvPr userDrawn="1"/>
          </p:nvSpPr>
          <p:spPr>
            <a:xfrm>
              <a:off x="0" y="3001"/>
              <a:ext cx="12192000" cy="72555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B1E8D20-557D-E94C-87BC-5034077D4DDB}"/>
                </a:ext>
              </a:extLst>
            </p:cNvPr>
            <p:cNvGrpSpPr/>
            <p:nvPr userDrawn="1"/>
          </p:nvGrpSpPr>
          <p:grpSpPr>
            <a:xfrm>
              <a:off x="7375062" y="3001"/>
              <a:ext cx="4999812" cy="725557"/>
              <a:chOff x="7375062" y="3001"/>
              <a:chExt cx="4999812" cy="725557"/>
            </a:xfrm>
          </p:grpSpPr>
          <p:sp>
            <p:nvSpPr>
              <p:cNvPr id="11" name="Parallelogram 10">
                <a:extLst>
                  <a:ext uri="{FF2B5EF4-FFF2-40B4-BE49-F238E27FC236}">
                    <a16:creationId xmlns:a16="http://schemas.microsoft.com/office/drawing/2014/main" id="{38AB5522-2C2C-384E-BBAA-149296901C0D}"/>
                  </a:ext>
                </a:extLst>
              </p:cNvPr>
              <p:cNvSpPr/>
              <p:nvPr userDrawn="1"/>
            </p:nvSpPr>
            <p:spPr>
              <a:xfrm>
                <a:off x="7375062" y="3001"/>
                <a:ext cx="1785937" cy="725557"/>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70744A84-BA62-3F44-989E-0E424F61F976}"/>
                  </a:ext>
                </a:extLst>
              </p:cNvPr>
              <p:cNvSpPr/>
              <p:nvPr userDrawn="1"/>
            </p:nvSpPr>
            <p:spPr>
              <a:xfrm>
                <a:off x="8978125" y="3001"/>
                <a:ext cx="1785937" cy="725557"/>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22A0BB7B-602E-A143-9B8E-E37A0F8EC7AB}"/>
                  </a:ext>
                </a:extLst>
              </p:cNvPr>
              <p:cNvSpPr/>
              <p:nvPr userDrawn="1"/>
            </p:nvSpPr>
            <p:spPr>
              <a:xfrm>
                <a:off x="10588937" y="3001"/>
                <a:ext cx="1785937" cy="725557"/>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a:extLst>
              <a:ext uri="{FF2B5EF4-FFF2-40B4-BE49-F238E27FC236}">
                <a16:creationId xmlns:a16="http://schemas.microsoft.com/office/drawing/2014/main" id="{ACFB3C7F-0CB9-594F-8C13-45DD8FEC2B9F}"/>
              </a:ext>
            </a:extLst>
          </p:cNvPr>
          <p:cNvGrpSpPr/>
          <p:nvPr userDrawn="1"/>
        </p:nvGrpSpPr>
        <p:grpSpPr>
          <a:xfrm>
            <a:off x="-216363" y="6300135"/>
            <a:ext cx="4985524" cy="725557"/>
            <a:chOff x="2626849" y="5110793"/>
            <a:chExt cx="4985524" cy="725557"/>
          </a:xfrm>
        </p:grpSpPr>
        <p:sp>
          <p:nvSpPr>
            <p:cNvPr id="15" name="Parallelogram 14">
              <a:extLst>
                <a:ext uri="{FF2B5EF4-FFF2-40B4-BE49-F238E27FC236}">
                  <a16:creationId xmlns:a16="http://schemas.microsoft.com/office/drawing/2014/main" id="{D6198991-0C58-ED4F-BCD7-24B671CFE966}"/>
                </a:ext>
              </a:extLst>
            </p:cNvPr>
            <p:cNvSpPr/>
            <p:nvPr userDrawn="1"/>
          </p:nvSpPr>
          <p:spPr>
            <a:xfrm>
              <a:off x="2626849" y="5110793"/>
              <a:ext cx="1785937" cy="725557"/>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94CE1CB8-2426-7B4C-A7D3-603FAA3EA065}"/>
                </a:ext>
              </a:extLst>
            </p:cNvPr>
            <p:cNvSpPr/>
            <p:nvPr userDrawn="1"/>
          </p:nvSpPr>
          <p:spPr>
            <a:xfrm>
              <a:off x="4229912" y="5110793"/>
              <a:ext cx="1785937" cy="725557"/>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a:extLst>
                <a:ext uri="{FF2B5EF4-FFF2-40B4-BE49-F238E27FC236}">
                  <a16:creationId xmlns:a16="http://schemas.microsoft.com/office/drawing/2014/main" id="{A9FDFEEE-7814-B342-B4DE-0F2CF1DD98D5}"/>
                </a:ext>
              </a:extLst>
            </p:cNvPr>
            <p:cNvSpPr/>
            <p:nvPr userDrawn="1"/>
          </p:nvSpPr>
          <p:spPr>
            <a:xfrm>
              <a:off x="5826436" y="5110793"/>
              <a:ext cx="1785937" cy="725557"/>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21916882"/>
      </p:ext>
    </p:extLst>
  </p:cSld>
  <p:clrMapOvr>
    <a:masterClrMapping/>
  </p:clrMapOvr>
  <p:transition spd="slow" advClick="0">
    <p:wip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048250" y="0"/>
            <a:ext cx="7143750" cy="6858000"/>
          </a:xfrm>
          <a:custGeom>
            <a:avLst/>
            <a:gdLst>
              <a:gd name="connsiteX0" fmla="*/ 3429000 w 7143750"/>
              <a:gd name="connsiteY0" fmla="*/ 0 h 6858000"/>
              <a:gd name="connsiteX1" fmla="*/ 7143750 w 7143750"/>
              <a:gd name="connsiteY1" fmla="*/ 0 h 6858000"/>
              <a:gd name="connsiteX2" fmla="*/ 7143750 w 7143750"/>
              <a:gd name="connsiteY2" fmla="*/ 6858000 h 6858000"/>
              <a:gd name="connsiteX3" fmla="*/ 3429000 w 7143750"/>
              <a:gd name="connsiteY3" fmla="*/ 6858000 h 6858000"/>
              <a:gd name="connsiteX4" fmla="*/ 0 w 7143750"/>
              <a:gd name="connsiteY4" fmla="*/ 3429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50" h="6858000">
                <a:moveTo>
                  <a:pt x="3429000" y="0"/>
                </a:moveTo>
                <a:lnTo>
                  <a:pt x="7143750" y="0"/>
                </a:lnTo>
                <a:lnTo>
                  <a:pt x="7143750" y="6858000"/>
                </a:lnTo>
                <a:lnTo>
                  <a:pt x="3429000" y="6858000"/>
                </a:lnTo>
                <a:lnTo>
                  <a:pt x="0" y="3429000"/>
                </a:lnTo>
                <a:close/>
              </a:path>
            </a:pathLst>
          </a:custGeom>
          <a:solidFill>
            <a:schemeClr val="accent1"/>
          </a:solidFill>
        </p:spPr>
        <p:txBody>
          <a:bodyPr wrap="square">
            <a:noAutofit/>
          </a:bodyPr>
          <a:lstStyle/>
          <a:p>
            <a:endParaRPr lang="en-US"/>
          </a:p>
        </p:txBody>
      </p:sp>
      <p:sp>
        <p:nvSpPr>
          <p:cNvPr id="3" name="Title 1">
            <a:extLst>
              <a:ext uri="{FF2B5EF4-FFF2-40B4-BE49-F238E27FC236}">
                <a16:creationId xmlns:a16="http://schemas.microsoft.com/office/drawing/2014/main" id="{E2BE5936-D3BA-4F49-BF09-D8CB8237E146}"/>
              </a:ext>
            </a:extLst>
          </p:cNvPr>
          <p:cNvSpPr>
            <a:spLocks noGrp="1"/>
          </p:cNvSpPr>
          <p:nvPr>
            <p:ph type="title"/>
          </p:nvPr>
        </p:nvSpPr>
        <p:spPr>
          <a:xfrm>
            <a:off x="6916994" y="2551468"/>
            <a:ext cx="4815305" cy="1755058"/>
          </a:xfrm>
        </p:spPr>
        <p:txBody>
          <a:bodyPr anchor="b">
            <a:normAutofit/>
          </a:bodyPr>
          <a:lstStyle>
            <a:lvl1pPr>
              <a:defRPr sz="36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CBDD4A17-DCAC-C245-A195-94E4FE4402C5}"/>
              </a:ext>
            </a:extLst>
          </p:cNvPr>
          <p:cNvSpPr>
            <a:spLocks noGrp="1"/>
          </p:cNvSpPr>
          <p:nvPr>
            <p:ph type="body" sz="half" idx="2"/>
          </p:nvPr>
        </p:nvSpPr>
        <p:spPr>
          <a:xfrm>
            <a:off x="853572" y="342900"/>
            <a:ext cx="4194678" cy="5829300"/>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9" name="Picture 8">
            <a:extLst>
              <a:ext uri="{FF2B5EF4-FFF2-40B4-BE49-F238E27FC236}">
                <a16:creationId xmlns:a16="http://schemas.microsoft.com/office/drawing/2014/main" id="{A97730D5-A80D-8C4A-A874-58D49CDEEB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2737" y="6207524"/>
            <a:ext cx="1142999" cy="522514"/>
          </a:xfrm>
          <a:prstGeom prst="rect">
            <a:avLst/>
          </a:prstGeom>
        </p:spPr>
      </p:pic>
    </p:spTree>
    <p:extLst>
      <p:ext uri="{BB962C8B-B14F-4D97-AF65-F5344CB8AC3E}">
        <p14:creationId xmlns:p14="http://schemas.microsoft.com/office/powerpoint/2010/main" val="2002957649"/>
      </p:ext>
    </p:extLst>
  </p:cSld>
  <p:clrMapOvr>
    <a:masterClrMapping/>
  </p:clrMapOvr>
  <p:transition spd="slow" advClick="0">
    <p:wip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flipH="1">
            <a:off x="0" y="-3"/>
            <a:ext cx="7143750" cy="6858000"/>
          </a:xfrm>
          <a:custGeom>
            <a:avLst/>
            <a:gdLst>
              <a:gd name="connsiteX0" fmla="*/ 3429000 w 7143750"/>
              <a:gd name="connsiteY0" fmla="*/ 0 h 6858000"/>
              <a:gd name="connsiteX1" fmla="*/ 7143750 w 7143750"/>
              <a:gd name="connsiteY1" fmla="*/ 0 h 6858000"/>
              <a:gd name="connsiteX2" fmla="*/ 7143750 w 7143750"/>
              <a:gd name="connsiteY2" fmla="*/ 6858000 h 6858000"/>
              <a:gd name="connsiteX3" fmla="*/ 3429000 w 7143750"/>
              <a:gd name="connsiteY3" fmla="*/ 6858000 h 6858000"/>
              <a:gd name="connsiteX4" fmla="*/ 0 w 7143750"/>
              <a:gd name="connsiteY4" fmla="*/ 3429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50" h="6858000">
                <a:moveTo>
                  <a:pt x="3429000" y="0"/>
                </a:moveTo>
                <a:lnTo>
                  <a:pt x="7143750" y="0"/>
                </a:lnTo>
                <a:lnTo>
                  <a:pt x="7143750" y="6858000"/>
                </a:lnTo>
                <a:lnTo>
                  <a:pt x="3429000" y="6858000"/>
                </a:lnTo>
                <a:lnTo>
                  <a:pt x="0" y="3429000"/>
                </a:lnTo>
                <a:close/>
              </a:path>
            </a:pathLst>
          </a:custGeom>
          <a:solidFill>
            <a:schemeClr val="accent1"/>
          </a:solidFill>
        </p:spPr>
        <p:txBody>
          <a:bodyPr wrap="square">
            <a:noAutofit/>
          </a:bodyPr>
          <a:lstStyle/>
          <a:p>
            <a:endParaRPr lang="en-US"/>
          </a:p>
        </p:txBody>
      </p:sp>
      <p:sp>
        <p:nvSpPr>
          <p:cNvPr id="3" name="Title 1">
            <a:extLst>
              <a:ext uri="{FF2B5EF4-FFF2-40B4-BE49-F238E27FC236}">
                <a16:creationId xmlns:a16="http://schemas.microsoft.com/office/drawing/2014/main" id="{E2BE5936-D3BA-4F49-BF09-D8CB8237E146}"/>
              </a:ext>
            </a:extLst>
          </p:cNvPr>
          <p:cNvSpPr>
            <a:spLocks noGrp="1"/>
          </p:cNvSpPr>
          <p:nvPr>
            <p:ph type="title"/>
          </p:nvPr>
        </p:nvSpPr>
        <p:spPr>
          <a:xfrm>
            <a:off x="1164222" y="2291823"/>
            <a:ext cx="4815305" cy="1755058"/>
          </a:xfrm>
        </p:spPr>
        <p:txBody>
          <a:bodyPr anchor="b">
            <a:normAutofit/>
          </a:bodyPr>
          <a:lstStyle>
            <a:lvl1pPr>
              <a:defRPr sz="36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CBDD4A17-DCAC-C245-A195-94E4FE4402C5}"/>
              </a:ext>
            </a:extLst>
          </p:cNvPr>
          <p:cNvSpPr>
            <a:spLocks noGrp="1"/>
          </p:cNvSpPr>
          <p:nvPr>
            <p:ph type="body" sz="half" idx="2"/>
          </p:nvPr>
        </p:nvSpPr>
        <p:spPr>
          <a:xfrm>
            <a:off x="7159122" y="342900"/>
            <a:ext cx="4194678" cy="5829300"/>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878061957"/>
      </p:ext>
    </p:extLst>
  </p:cSld>
  <p:clrMapOvr>
    <a:masterClrMapping/>
  </p:clrMapOvr>
  <p:transition spd="slow" advClick="0">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4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8413AB8-4C27-3549-9C48-5EC811D56EB4}"/>
              </a:ext>
            </a:extLst>
          </p:cNvPr>
          <p:cNvSpPr/>
          <p:nvPr userDrawn="1"/>
        </p:nvSpPr>
        <p:spPr>
          <a:xfrm>
            <a:off x="0" y="0"/>
            <a:ext cx="12192000" cy="6858000"/>
          </a:xfrm>
          <a:prstGeom prst="rect">
            <a:avLst/>
          </a:prstGeom>
          <a:solidFill>
            <a:schemeClr val="tx1">
              <a:lumMod val="95000"/>
              <a:lumOff val="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F96E3581-DD8B-2249-A759-D5EB39B2AEFF}"/>
              </a:ext>
            </a:extLst>
          </p:cNvPr>
          <p:cNvSpPr>
            <a:spLocks noGrp="1"/>
          </p:cNvSpPr>
          <p:nvPr>
            <p:ph type="title"/>
          </p:nvPr>
        </p:nvSpPr>
        <p:spPr>
          <a:xfrm>
            <a:off x="838200" y="528652"/>
            <a:ext cx="5241714" cy="2512721"/>
          </a:xfrm>
        </p:spPr>
        <p:txBody>
          <a:bodyPr anchor="b">
            <a:normAutofit/>
          </a:bodyPr>
          <a:lstStyle>
            <a:lvl1pPr algn="l">
              <a:defRPr sz="3600">
                <a:solidFill>
                  <a:schemeClr val="bg1"/>
                </a:solidFill>
              </a:defRPr>
            </a:lvl1pPr>
          </a:lstStyle>
          <a:p>
            <a:r>
              <a:rPr lang="en-US"/>
              <a:t>Click to edit Master title style</a:t>
            </a:r>
          </a:p>
        </p:txBody>
      </p:sp>
      <p:sp>
        <p:nvSpPr>
          <p:cNvPr id="27" name="Text Placeholder 3">
            <a:extLst>
              <a:ext uri="{FF2B5EF4-FFF2-40B4-BE49-F238E27FC236}">
                <a16:creationId xmlns:a16="http://schemas.microsoft.com/office/drawing/2014/main" id="{DBD6B990-A126-614A-BC14-D7C9DC40011F}"/>
              </a:ext>
            </a:extLst>
          </p:cNvPr>
          <p:cNvSpPr>
            <a:spLocks noGrp="1"/>
          </p:cNvSpPr>
          <p:nvPr>
            <p:ph type="body" sz="half" idx="2"/>
          </p:nvPr>
        </p:nvSpPr>
        <p:spPr>
          <a:xfrm>
            <a:off x="838201" y="3570025"/>
            <a:ext cx="5241714" cy="2733261"/>
          </a:xfrm>
        </p:spPr>
        <p:txBody>
          <a:bodyPr anchor="t"/>
          <a:lstStyle>
            <a:lvl1pPr marL="0" indent="0" algn="l">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9">
            <a:extLst>
              <a:ext uri="{FF2B5EF4-FFF2-40B4-BE49-F238E27FC236}">
                <a16:creationId xmlns:a16="http://schemas.microsoft.com/office/drawing/2014/main" id="{0B7A2634-A1A3-2E46-937B-5B00E5FE2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2737" y="6207524"/>
            <a:ext cx="1142999" cy="522514"/>
          </a:xfrm>
          <a:prstGeom prst="rect">
            <a:avLst/>
          </a:prstGeom>
        </p:spPr>
      </p:pic>
      <p:sp>
        <p:nvSpPr>
          <p:cNvPr id="6" name="Rectangle 5">
            <a:extLst>
              <a:ext uri="{FF2B5EF4-FFF2-40B4-BE49-F238E27FC236}">
                <a16:creationId xmlns:a16="http://schemas.microsoft.com/office/drawing/2014/main" id="{09ABA67B-D4AD-4040-8C5C-5D6F0B05CC7B}"/>
              </a:ext>
            </a:extLst>
          </p:cNvPr>
          <p:cNvSpPr/>
          <p:nvPr userDrawn="1"/>
        </p:nvSpPr>
        <p:spPr>
          <a:xfrm>
            <a:off x="6448926" y="0"/>
            <a:ext cx="65738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DC05F23F-9B12-D04A-9E55-59FA2B6FAC51}"/>
              </a:ext>
            </a:extLst>
          </p:cNvPr>
          <p:cNvSpPr/>
          <p:nvPr userDrawn="1"/>
        </p:nvSpPr>
        <p:spPr>
          <a:xfrm rot="16200000">
            <a:off x="6008686" y="3253453"/>
            <a:ext cx="625642" cy="351094"/>
          </a:xfrm>
          <a:prstGeom prst="triangle">
            <a:avLst>
              <a:gd name="adj" fmla="val 480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56020569-E28D-434E-BC88-47F3B9C6695F}"/>
              </a:ext>
            </a:extLst>
          </p:cNvPr>
          <p:cNvSpPr>
            <a:spLocks noGrp="1"/>
          </p:cNvSpPr>
          <p:nvPr>
            <p:ph type="pic" sz="quarter" idx="10"/>
          </p:nvPr>
        </p:nvSpPr>
        <p:spPr>
          <a:xfrm>
            <a:off x="6918114" y="0"/>
            <a:ext cx="5273886" cy="6858000"/>
          </a:xfrm>
          <a:solidFill>
            <a:schemeClr val="bg1"/>
          </a:solidFill>
        </p:spPr>
        <p:txBody>
          <a:bodyPr/>
          <a:lstStyle>
            <a:lvl1pPr marL="0" indent="0">
              <a:buNone/>
              <a:defRPr/>
            </a:lvl1pPr>
          </a:lstStyle>
          <a:p>
            <a:endParaRPr lang="en-US"/>
          </a:p>
        </p:txBody>
      </p:sp>
    </p:spTree>
    <p:extLst>
      <p:ext uri="{BB962C8B-B14F-4D97-AF65-F5344CB8AC3E}">
        <p14:creationId xmlns:p14="http://schemas.microsoft.com/office/powerpoint/2010/main" val="132877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048250" y="0"/>
            <a:ext cx="7143750" cy="6858000"/>
          </a:xfrm>
          <a:custGeom>
            <a:avLst/>
            <a:gdLst>
              <a:gd name="connsiteX0" fmla="*/ 3429000 w 7143750"/>
              <a:gd name="connsiteY0" fmla="*/ 0 h 6858000"/>
              <a:gd name="connsiteX1" fmla="*/ 7143750 w 7143750"/>
              <a:gd name="connsiteY1" fmla="*/ 0 h 6858000"/>
              <a:gd name="connsiteX2" fmla="*/ 7143750 w 7143750"/>
              <a:gd name="connsiteY2" fmla="*/ 6858000 h 6858000"/>
              <a:gd name="connsiteX3" fmla="*/ 3429000 w 7143750"/>
              <a:gd name="connsiteY3" fmla="*/ 6858000 h 6858000"/>
              <a:gd name="connsiteX4" fmla="*/ 0 w 7143750"/>
              <a:gd name="connsiteY4" fmla="*/ 3429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50" h="6858000">
                <a:moveTo>
                  <a:pt x="3429000" y="0"/>
                </a:moveTo>
                <a:lnTo>
                  <a:pt x="7143750" y="0"/>
                </a:lnTo>
                <a:lnTo>
                  <a:pt x="7143750" y="6858000"/>
                </a:lnTo>
                <a:lnTo>
                  <a:pt x="3429000" y="6858000"/>
                </a:lnTo>
                <a:lnTo>
                  <a:pt x="0" y="3429000"/>
                </a:lnTo>
                <a:close/>
              </a:path>
            </a:pathLst>
          </a:custGeom>
          <a:solidFill>
            <a:schemeClr val="accent1"/>
          </a:solidFill>
        </p:spPr>
        <p:txBody>
          <a:bodyPr wrap="square">
            <a:noAutofit/>
          </a:bodyPr>
          <a:lstStyle/>
          <a:p>
            <a:endParaRPr lang="en-US"/>
          </a:p>
        </p:txBody>
      </p:sp>
      <p:sp>
        <p:nvSpPr>
          <p:cNvPr id="3" name="Title 1">
            <a:extLst>
              <a:ext uri="{FF2B5EF4-FFF2-40B4-BE49-F238E27FC236}">
                <a16:creationId xmlns:a16="http://schemas.microsoft.com/office/drawing/2014/main" id="{E2BE5936-D3BA-4F49-BF09-D8CB8237E146}"/>
              </a:ext>
            </a:extLst>
          </p:cNvPr>
          <p:cNvSpPr>
            <a:spLocks noGrp="1"/>
          </p:cNvSpPr>
          <p:nvPr>
            <p:ph type="title"/>
          </p:nvPr>
        </p:nvSpPr>
        <p:spPr>
          <a:xfrm>
            <a:off x="7800062" y="2684680"/>
            <a:ext cx="3932237" cy="1600200"/>
          </a:xfrm>
        </p:spPr>
        <p:txBody>
          <a:bodyPr anchor="b">
            <a:normAutofit/>
          </a:bodyPr>
          <a:lstStyle>
            <a:lvl1pPr>
              <a:defRPr sz="36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CBDD4A17-DCAC-C245-A195-94E4FE4402C5}"/>
              </a:ext>
            </a:extLst>
          </p:cNvPr>
          <p:cNvSpPr>
            <a:spLocks noGrp="1"/>
          </p:cNvSpPr>
          <p:nvPr>
            <p:ph type="body" sz="half" idx="2"/>
          </p:nvPr>
        </p:nvSpPr>
        <p:spPr>
          <a:xfrm>
            <a:off x="853572" y="342900"/>
            <a:ext cx="3932237" cy="58293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Picture Placeholder 10">
            <a:extLst>
              <a:ext uri="{FF2B5EF4-FFF2-40B4-BE49-F238E27FC236}">
                <a16:creationId xmlns:a16="http://schemas.microsoft.com/office/drawing/2014/main" id="{F1248628-FE97-3E4C-8912-BA88CB2FE412}"/>
              </a:ext>
            </a:extLst>
          </p:cNvPr>
          <p:cNvSpPr>
            <a:spLocks noGrp="1"/>
          </p:cNvSpPr>
          <p:nvPr>
            <p:ph type="pic" sz="quarter" idx="11"/>
          </p:nvPr>
        </p:nvSpPr>
        <p:spPr>
          <a:xfrm>
            <a:off x="5142351" y="0"/>
            <a:ext cx="3200400" cy="3200400"/>
          </a:xfrm>
          <a:custGeom>
            <a:avLst/>
            <a:gdLst>
              <a:gd name="connsiteX0" fmla="*/ 1951265 w 3902529"/>
              <a:gd name="connsiteY0" fmla="*/ 0 h 3902529"/>
              <a:gd name="connsiteX1" fmla="*/ 3902529 w 3902529"/>
              <a:gd name="connsiteY1" fmla="*/ 1951265 h 3902529"/>
              <a:gd name="connsiteX2" fmla="*/ 1951265 w 3902529"/>
              <a:gd name="connsiteY2" fmla="*/ 3902529 h 3902529"/>
              <a:gd name="connsiteX3" fmla="*/ 0 w 3902529"/>
              <a:gd name="connsiteY3" fmla="*/ 1951265 h 3902529"/>
            </a:gdLst>
            <a:ahLst/>
            <a:cxnLst>
              <a:cxn ang="0">
                <a:pos x="connsiteX0" y="connsiteY0"/>
              </a:cxn>
              <a:cxn ang="0">
                <a:pos x="connsiteX1" y="connsiteY1"/>
              </a:cxn>
              <a:cxn ang="0">
                <a:pos x="connsiteX2" y="connsiteY2"/>
              </a:cxn>
              <a:cxn ang="0">
                <a:pos x="connsiteX3" y="connsiteY3"/>
              </a:cxn>
            </a:cxnLst>
            <a:rect l="l" t="t" r="r" b="b"/>
            <a:pathLst>
              <a:path w="3902529" h="3902529">
                <a:moveTo>
                  <a:pt x="1951265" y="0"/>
                </a:moveTo>
                <a:lnTo>
                  <a:pt x="3902529" y="1951265"/>
                </a:lnTo>
                <a:lnTo>
                  <a:pt x="1951265" y="3902529"/>
                </a:lnTo>
                <a:lnTo>
                  <a:pt x="0" y="1951265"/>
                </a:lnTo>
                <a:close/>
              </a:path>
            </a:pathLst>
          </a:custGeom>
          <a:solidFill>
            <a:schemeClr val="accent1"/>
          </a:solidFill>
          <a:effectLst>
            <a:outerShdw blurRad="939800" dist="304800" dir="6600000" sx="102000" sy="102000" algn="ctr" rotWithShape="0">
              <a:prstClr val="black">
                <a:alpha val="46000"/>
              </a:prstClr>
            </a:outerShdw>
          </a:effectLst>
        </p:spPr>
        <p:txBody>
          <a:bodyPr wrap="square">
            <a:noAutofit/>
          </a:bodyPr>
          <a:lstStyle/>
          <a:p>
            <a:endParaRPr lang="en-US"/>
          </a:p>
        </p:txBody>
      </p:sp>
      <p:sp>
        <p:nvSpPr>
          <p:cNvPr id="6" name="Picture Placeholder 13">
            <a:extLst>
              <a:ext uri="{FF2B5EF4-FFF2-40B4-BE49-F238E27FC236}">
                <a16:creationId xmlns:a16="http://schemas.microsoft.com/office/drawing/2014/main" id="{1B22F179-BB8D-B945-A47C-17E91DC4710B}"/>
              </a:ext>
            </a:extLst>
          </p:cNvPr>
          <p:cNvSpPr>
            <a:spLocks noGrp="1"/>
          </p:cNvSpPr>
          <p:nvPr>
            <p:ph type="pic" sz="quarter" idx="12"/>
          </p:nvPr>
        </p:nvSpPr>
        <p:spPr>
          <a:xfrm>
            <a:off x="5107558" y="3628104"/>
            <a:ext cx="3200400" cy="3200400"/>
          </a:xfrm>
          <a:custGeom>
            <a:avLst/>
            <a:gdLst>
              <a:gd name="connsiteX0" fmla="*/ 1776058 w 3552115"/>
              <a:gd name="connsiteY0" fmla="*/ 0 h 3552115"/>
              <a:gd name="connsiteX1" fmla="*/ 3552115 w 3552115"/>
              <a:gd name="connsiteY1" fmla="*/ 1776058 h 3552115"/>
              <a:gd name="connsiteX2" fmla="*/ 1776058 w 3552115"/>
              <a:gd name="connsiteY2" fmla="*/ 3552115 h 3552115"/>
              <a:gd name="connsiteX3" fmla="*/ 0 w 3552115"/>
              <a:gd name="connsiteY3" fmla="*/ 1776058 h 3552115"/>
            </a:gdLst>
            <a:ahLst/>
            <a:cxnLst>
              <a:cxn ang="0">
                <a:pos x="connsiteX0" y="connsiteY0"/>
              </a:cxn>
              <a:cxn ang="0">
                <a:pos x="connsiteX1" y="connsiteY1"/>
              </a:cxn>
              <a:cxn ang="0">
                <a:pos x="connsiteX2" y="connsiteY2"/>
              </a:cxn>
              <a:cxn ang="0">
                <a:pos x="connsiteX3" y="connsiteY3"/>
              </a:cxn>
            </a:cxnLst>
            <a:rect l="l" t="t" r="r" b="b"/>
            <a:pathLst>
              <a:path w="3552115" h="3552115">
                <a:moveTo>
                  <a:pt x="1776058" y="0"/>
                </a:moveTo>
                <a:lnTo>
                  <a:pt x="3552115" y="1776058"/>
                </a:lnTo>
                <a:lnTo>
                  <a:pt x="1776058" y="3552115"/>
                </a:lnTo>
                <a:lnTo>
                  <a:pt x="0" y="1776058"/>
                </a:lnTo>
                <a:close/>
              </a:path>
            </a:pathLst>
          </a:custGeom>
          <a:solidFill>
            <a:schemeClr val="tx1">
              <a:lumMod val="65000"/>
              <a:lumOff val="35000"/>
            </a:schemeClr>
          </a:solidFill>
        </p:spPr>
        <p:txBody>
          <a:bodyPr wrap="square">
            <a:noAutofit/>
          </a:bodyPr>
          <a:lstStyle/>
          <a:p>
            <a:endParaRPr lang="en-US"/>
          </a:p>
        </p:txBody>
      </p:sp>
      <p:sp>
        <p:nvSpPr>
          <p:cNvPr id="7" name="Picture Placeholder 16">
            <a:extLst>
              <a:ext uri="{FF2B5EF4-FFF2-40B4-BE49-F238E27FC236}">
                <a16:creationId xmlns:a16="http://schemas.microsoft.com/office/drawing/2014/main" id="{0B63D98B-04A9-FB44-BAE5-A2730DBD2D4A}"/>
              </a:ext>
            </a:extLst>
          </p:cNvPr>
          <p:cNvSpPr>
            <a:spLocks noGrp="1"/>
          </p:cNvSpPr>
          <p:nvPr>
            <p:ph type="pic" sz="quarter" idx="13"/>
          </p:nvPr>
        </p:nvSpPr>
        <p:spPr>
          <a:xfrm>
            <a:off x="3185609" y="1828800"/>
            <a:ext cx="3200400" cy="3200400"/>
          </a:xfrm>
          <a:custGeom>
            <a:avLst/>
            <a:gdLst>
              <a:gd name="connsiteX0" fmla="*/ 2356758 w 4713515"/>
              <a:gd name="connsiteY0" fmla="*/ 0 h 4713515"/>
              <a:gd name="connsiteX1" fmla="*/ 4713515 w 4713515"/>
              <a:gd name="connsiteY1" fmla="*/ 2356758 h 4713515"/>
              <a:gd name="connsiteX2" fmla="*/ 2356758 w 4713515"/>
              <a:gd name="connsiteY2" fmla="*/ 4713515 h 4713515"/>
              <a:gd name="connsiteX3" fmla="*/ 0 w 4713515"/>
              <a:gd name="connsiteY3" fmla="*/ 2356758 h 4713515"/>
            </a:gdLst>
            <a:ahLst/>
            <a:cxnLst>
              <a:cxn ang="0">
                <a:pos x="connsiteX0" y="connsiteY0"/>
              </a:cxn>
              <a:cxn ang="0">
                <a:pos x="connsiteX1" y="connsiteY1"/>
              </a:cxn>
              <a:cxn ang="0">
                <a:pos x="connsiteX2" y="connsiteY2"/>
              </a:cxn>
              <a:cxn ang="0">
                <a:pos x="connsiteX3" y="connsiteY3"/>
              </a:cxn>
            </a:cxnLst>
            <a:rect l="l" t="t" r="r" b="b"/>
            <a:pathLst>
              <a:path w="4713515" h="4713515">
                <a:moveTo>
                  <a:pt x="2356758" y="0"/>
                </a:moveTo>
                <a:lnTo>
                  <a:pt x="4713515" y="2356758"/>
                </a:lnTo>
                <a:lnTo>
                  <a:pt x="2356758" y="4713515"/>
                </a:lnTo>
                <a:lnTo>
                  <a:pt x="0" y="2356758"/>
                </a:lnTo>
                <a:close/>
              </a:path>
            </a:pathLst>
          </a:custGeom>
          <a:solidFill>
            <a:schemeClr val="bg1"/>
          </a:solidFill>
          <a:effectLst>
            <a:outerShdw blurRad="939800" dist="304800" dir="6600000" sx="102000" sy="102000" algn="ctr" rotWithShape="0">
              <a:prstClr val="black">
                <a:alpha val="46000"/>
              </a:prstClr>
            </a:outerShdw>
          </a:effectLst>
        </p:spPr>
        <p:txBody>
          <a:bodyPr wrap="square">
            <a:noAutofit/>
          </a:bodyPr>
          <a:lstStyle/>
          <a:p>
            <a:endParaRPr lang="en-US"/>
          </a:p>
        </p:txBody>
      </p:sp>
      <p:pic>
        <p:nvPicPr>
          <p:cNvPr id="8" name="Picture 7">
            <a:extLst>
              <a:ext uri="{FF2B5EF4-FFF2-40B4-BE49-F238E27FC236}">
                <a16:creationId xmlns:a16="http://schemas.microsoft.com/office/drawing/2014/main" id="{3378DC43-11CE-0141-83D3-C14346B38A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2737" y="6207524"/>
            <a:ext cx="1142999" cy="522514"/>
          </a:xfrm>
          <a:prstGeom prst="rect">
            <a:avLst/>
          </a:prstGeom>
        </p:spPr>
      </p:pic>
    </p:spTree>
    <p:extLst>
      <p:ext uri="{BB962C8B-B14F-4D97-AF65-F5344CB8AC3E}">
        <p14:creationId xmlns:p14="http://schemas.microsoft.com/office/powerpoint/2010/main" val="1864939223"/>
      </p:ext>
    </p:extLst>
  </p:cSld>
  <p:clrMapOvr>
    <a:masterClrMapping/>
  </p:clrMapOvr>
  <p:transition spd="slow" advClick="0">
    <p:wip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308560" y="278296"/>
            <a:ext cx="3902529" cy="3902529"/>
          </a:xfrm>
          <a:custGeom>
            <a:avLst/>
            <a:gdLst>
              <a:gd name="connsiteX0" fmla="*/ 1951265 w 3902529"/>
              <a:gd name="connsiteY0" fmla="*/ 0 h 3902529"/>
              <a:gd name="connsiteX1" fmla="*/ 3902529 w 3902529"/>
              <a:gd name="connsiteY1" fmla="*/ 1951265 h 3902529"/>
              <a:gd name="connsiteX2" fmla="*/ 1951265 w 3902529"/>
              <a:gd name="connsiteY2" fmla="*/ 3902529 h 3902529"/>
              <a:gd name="connsiteX3" fmla="*/ 0 w 3902529"/>
              <a:gd name="connsiteY3" fmla="*/ 1951265 h 3902529"/>
            </a:gdLst>
            <a:ahLst/>
            <a:cxnLst>
              <a:cxn ang="0">
                <a:pos x="connsiteX0" y="connsiteY0"/>
              </a:cxn>
              <a:cxn ang="0">
                <a:pos x="connsiteX1" y="connsiteY1"/>
              </a:cxn>
              <a:cxn ang="0">
                <a:pos x="connsiteX2" y="connsiteY2"/>
              </a:cxn>
              <a:cxn ang="0">
                <a:pos x="connsiteX3" y="connsiteY3"/>
              </a:cxn>
            </a:cxnLst>
            <a:rect l="l" t="t" r="r" b="b"/>
            <a:pathLst>
              <a:path w="3902529" h="3902529">
                <a:moveTo>
                  <a:pt x="1951265" y="0"/>
                </a:moveTo>
                <a:lnTo>
                  <a:pt x="3902529" y="1951265"/>
                </a:lnTo>
                <a:lnTo>
                  <a:pt x="1951265" y="3902529"/>
                </a:lnTo>
                <a:lnTo>
                  <a:pt x="0" y="1951265"/>
                </a:lnTo>
                <a:close/>
              </a:path>
            </a:pathLst>
          </a:custGeom>
          <a:solidFill>
            <a:schemeClr val="accent1"/>
          </a:solidFill>
          <a:effectLst>
            <a:outerShdw blurRad="939800" dist="304800" dir="6600000" sx="102000" sy="102000" algn="ctr" rotWithShape="0">
              <a:prstClr val="black">
                <a:alpha val="46000"/>
              </a:prstClr>
            </a:outerShdw>
          </a:effectLst>
        </p:spPr>
        <p:txBody>
          <a:bodyPr wrap="square">
            <a:noAutofit/>
          </a:bodyPr>
          <a:lstStyle/>
          <a:p>
            <a:endParaRPr lang="en-US"/>
          </a:p>
        </p:txBody>
      </p:sp>
      <p:sp>
        <p:nvSpPr>
          <p:cNvPr id="14" name="Picture Placeholder 13"/>
          <p:cNvSpPr>
            <a:spLocks noGrp="1"/>
          </p:cNvSpPr>
          <p:nvPr>
            <p:ph type="pic" sz="quarter" idx="11"/>
          </p:nvPr>
        </p:nvSpPr>
        <p:spPr>
          <a:xfrm>
            <a:off x="5483766" y="2879510"/>
            <a:ext cx="3552115" cy="3552115"/>
          </a:xfrm>
          <a:custGeom>
            <a:avLst/>
            <a:gdLst>
              <a:gd name="connsiteX0" fmla="*/ 1776058 w 3552115"/>
              <a:gd name="connsiteY0" fmla="*/ 0 h 3552115"/>
              <a:gd name="connsiteX1" fmla="*/ 3552115 w 3552115"/>
              <a:gd name="connsiteY1" fmla="*/ 1776058 h 3552115"/>
              <a:gd name="connsiteX2" fmla="*/ 1776058 w 3552115"/>
              <a:gd name="connsiteY2" fmla="*/ 3552115 h 3552115"/>
              <a:gd name="connsiteX3" fmla="*/ 0 w 3552115"/>
              <a:gd name="connsiteY3" fmla="*/ 1776058 h 3552115"/>
            </a:gdLst>
            <a:ahLst/>
            <a:cxnLst>
              <a:cxn ang="0">
                <a:pos x="connsiteX0" y="connsiteY0"/>
              </a:cxn>
              <a:cxn ang="0">
                <a:pos x="connsiteX1" y="connsiteY1"/>
              </a:cxn>
              <a:cxn ang="0">
                <a:pos x="connsiteX2" y="connsiteY2"/>
              </a:cxn>
              <a:cxn ang="0">
                <a:pos x="connsiteX3" y="connsiteY3"/>
              </a:cxn>
            </a:cxnLst>
            <a:rect l="l" t="t" r="r" b="b"/>
            <a:pathLst>
              <a:path w="3552115" h="3552115">
                <a:moveTo>
                  <a:pt x="1776058" y="0"/>
                </a:moveTo>
                <a:lnTo>
                  <a:pt x="3552115" y="1776058"/>
                </a:lnTo>
                <a:lnTo>
                  <a:pt x="1776058" y="3552115"/>
                </a:lnTo>
                <a:lnTo>
                  <a:pt x="0" y="1776058"/>
                </a:lnTo>
                <a:close/>
              </a:path>
            </a:pathLst>
          </a:custGeom>
          <a:solidFill>
            <a:schemeClr val="tx1">
              <a:lumMod val="65000"/>
              <a:lumOff val="35000"/>
            </a:schemeClr>
          </a:solidFill>
        </p:spPr>
        <p:txBody>
          <a:bodyPr wrap="square">
            <a:noAutofit/>
          </a:bodyPr>
          <a:lstStyle/>
          <a:p>
            <a:endParaRPr lang="en-US"/>
          </a:p>
        </p:txBody>
      </p:sp>
      <p:sp>
        <p:nvSpPr>
          <p:cNvPr id="17" name="Picture Placeholder 16"/>
          <p:cNvSpPr>
            <a:spLocks noGrp="1"/>
          </p:cNvSpPr>
          <p:nvPr>
            <p:ph type="pic" sz="quarter" idx="12"/>
          </p:nvPr>
        </p:nvSpPr>
        <p:spPr>
          <a:xfrm>
            <a:off x="7259824" y="996517"/>
            <a:ext cx="4713515" cy="4713515"/>
          </a:xfrm>
          <a:custGeom>
            <a:avLst/>
            <a:gdLst>
              <a:gd name="connsiteX0" fmla="*/ 2356758 w 4713515"/>
              <a:gd name="connsiteY0" fmla="*/ 0 h 4713515"/>
              <a:gd name="connsiteX1" fmla="*/ 4713515 w 4713515"/>
              <a:gd name="connsiteY1" fmla="*/ 2356758 h 4713515"/>
              <a:gd name="connsiteX2" fmla="*/ 2356758 w 4713515"/>
              <a:gd name="connsiteY2" fmla="*/ 4713515 h 4713515"/>
              <a:gd name="connsiteX3" fmla="*/ 0 w 4713515"/>
              <a:gd name="connsiteY3" fmla="*/ 2356758 h 4713515"/>
            </a:gdLst>
            <a:ahLst/>
            <a:cxnLst>
              <a:cxn ang="0">
                <a:pos x="connsiteX0" y="connsiteY0"/>
              </a:cxn>
              <a:cxn ang="0">
                <a:pos x="connsiteX1" y="connsiteY1"/>
              </a:cxn>
              <a:cxn ang="0">
                <a:pos x="connsiteX2" y="connsiteY2"/>
              </a:cxn>
              <a:cxn ang="0">
                <a:pos x="connsiteX3" y="connsiteY3"/>
              </a:cxn>
            </a:cxnLst>
            <a:rect l="l" t="t" r="r" b="b"/>
            <a:pathLst>
              <a:path w="4713515" h="4713515">
                <a:moveTo>
                  <a:pt x="2356758" y="0"/>
                </a:moveTo>
                <a:lnTo>
                  <a:pt x="4713515" y="2356758"/>
                </a:lnTo>
                <a:lnTo>
                  <a:pt x="2356758" y="4713515"/>
                </a:lnTo>
                <a:lnTo>
                  <a:pt x="0" y="2356758"/>
                </a:lnTo>
                <a:close/>
              </a:path>
            </a:pathLst>
          </a:custGeom>
          <a:solidFill>
            <a:schemeClr val="bg1"/>
          </a:solidFill>
          <a:effectLst>
            <a:outerShdw blurRad="939800" dist="304800" dir="6600000" sx="102000" sy="102000" algn="ctr" rotWithShape="0">
              <a:prstClr val="black">
                <a:alpha val="46000"/>
              </a:prstClr>
            </a:outerShdw>
          </a:effectLst>
        </p:spPr>
        <p:txBody>
          <a:bodyPr wrap="square">
            <a:noAutofit/>
          </a:bodyPr>
          <a:lstStyle/>
          <a:p>
            <a:endParaRPr lang="en-US"/>
          </a:p>
        </p:txBody>
      </p:sp>
      <p:sp>
        <p:nvSpPr>
          <p:cNvPr id="5" name="Title 1">
            <a:extLst>
              <a:ext uri="{FF2B5EF4-FFF2-40B4-BE49-F238E27FC236}">
                <a16:creationId xmlns:a16="http://schemas.microsoft.com/office/drawing/2014/main" id="{09588FDB-FC08-F94C-BF43-AC8E6E1A8FE5}"/>
              </a:ext>
            </a:extLst>
          </p:cNvPr>
          <p:cNvSpPr>
            <a:spLocks noGrp="1"/>
          </p:cNvSpPr>
          <p:nvPr>
            <p:ph type="title"/>
          </p:nvPr>
        </p:nvSpPr>
        <p:spPr>
          <a:xfrm>
            <a:off x="790092" y="821054"/>
            <a:ext cx="3932237" cy="1600200"/>
          </a:xfrm>
        </p:spPr>
        <p:txBody>
          <a:bodyPr anchor="b">
            <a:normAutofit/>
          </a:bodyPr>
          <a:lstStyle>
            <a:lvl1pPr>
              <a:defRPr sz="3600"/>
            </a:lvl1pPr>
          </a:lstStyle>
          <a:p>
            <a:r>
              <a:rPr lang="en-US"/>
              <a:t>Click to edit Master title style</a:t>
            </a:r>
          </a:p>
        </p:txBody>
      </p:sp>
      <p:sp>
        <p:nvSpPr>
          <p:cNvPr id="6" name="Text Placeholder 3">
            <a:extLst>
              <a:ext uri="{FF2B5EF4-FFF2-40B4-BE49-F238E27FC236}">
                <a16:creationId xmlns:a16="http://schemas.microsoft.com/office/drawing/2014/main" id="{27227C8A-3EA0-B54E-A038-59E0B091DBFA}"/>
              </a:ext>
            </a:extLst>
          </p:cNvPr>
          <p:cNvSpPr>
            <a:spLocks noGrp="1"/>
          </p:cNvSpPr>
          <p:nvPr>
            <p:ph type="body" sz="half" idx="2"/>
          </p:nvPr>
        </p:nvSpPr>
        <p:spPr>
          <a:xfrm>
            <a:off x="790092" y="2421254"/>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904934751"/>
      </p:ext>
    </p:extLst>
  </p:cSld>
  <p:clrMapOvr>
    <a:masterClrMapping/>
  </p:clrMapOvr>
  <p:transition spd="slow" advClick="0">
    <p:wip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36D048-D835-B24E-9A85-F9D0178C95B8}"/>
              </a:ext>
            </a:extLst>
          </p:cNvPr>
          <p:cNvSpPr/>
          <p:nvPr userDrawn="1"/>
        </p:nvSpPr>
        <p:spPr>
          <a:xfrm>
            <a:off x="9096442" y="3790139"/>
            <a:ext cx="2594113" cy="1848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4108764-881B-D146-825C-B4DC3593625F}"/>
              </a:ext>
            </a:extLst>
          </p:cNvPr>
          <p:cNvSpPr/>
          <p:nvPr userDrawn="1"/>
        </p:nvSpPr>
        <p:spPr>
          <a:xfrm>
            <a:off x="530087" y="2055505"/>
            <a:ext cx="2594113" cy="1848679"/>
          </a:xfrm>
          <a:prstGeom prst="rect">
            <a:avLst/>
          </a:prstGeom>
          <a:solidFill>
            <a:schemeClr val="tx1">
              <a:lumMod val="65000"/>
              <a:lumOff val="3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9AA0043-700E-214A-A34C-0D5166EE2E04}"/>
              </a:ext>
            </a:extLst>
          </p:cNvPr>
          <p:cNvSpPr>
            <a:spLocks noGrp="1"/>
          </p:cNvSpPr>
          <p:nvPr>
            <p:ph type="title"/>
          </p:nvPr>
        </p:nvSpPr>
        <p:spPr>
          <a:xfrm>
            <a:off x="530087" y="387625"/>
            <a:ext cx="11131826" cy="1152554"/>
          </a:xfrm>
        </p:spPr>
        <p:txBody>
          <a:bodyPr anchor="b">
            <a:normAutofit/>
          </a:bodyPr>
          <a:lstStyle>
            <a:lvl1pPr>
              <a:defRPr sz="3600"/>
            </a:lvl1pPr>
          </a:lstStyle>
          <a:p>
            <a:r>
              <a:rPr lang="en-US"/>
              <a:t>Click to edit Master title style</a:t>
            </a:r>
          </a:p>
        </p:txBody>
      </p:sp>
      <p:sp>
        <p:nvSpPr>
          <p:cNvPr id="7" name="Text Placeholder 3">
            <a:extLst>
              <a:ext uri="{FF2B5EF4-FFF2-40B4-BE49-F238E27FC236}">
                <a16:creationId xmlns:a16="http://schemas.microsoft.com/office/drawing/2014/main" id="{D9217E93-AFD0-8E4F-A892-3B110C2B6478}"/>
              </a:ext>
            </a:extLst>
          </p:cNvPr>
          <p:cNvSpPr>
            <a:spLocks noGrp="1"/>
          </p:cNvSpPr>
          <p:nvPr>
            <p:ph type="body" sz="half" idx="2"/>
          </p:nvPr>
        </p:nvSpPr>
        <p:spPr>
          <a:xfrm>
            <a:off x="3645566" y="1704689"/>
            <a:ext cx="8044989" cy="14226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Picture Placeholder 9"/>
          <p:cNvSpPr>
            <a:spLocks noGrp="1"/>
          </p:cNvSpPr>
          <p:nvPr>
            <p:ph type="pic" sz="quarter" idx="10"/>
          </p:nvPr>
        </p:nvSpPr>
        <p:spPr>
          <a:xfrm>
            <a:off x="1887795" y="3127329"/>
            <a:ext cx="8421328" cy="3052245"/>
          </a:xfrm>
          <a:custGeom>
            <a:avLst/>
            <a:gdLst>
              <a:gd name="connsiteX0" fmla="*/ 0 w 7911548"/>
              <a:gd name="connsiteY0" fmla="*/ 0 h 2345635"/>
              <a:gd name="connsiteX1" fmla="*/ 7911548 w 7911548"/>
              <a:gd name="connsiteY1" fmla="*/ 0 h 2345635"/>
              <a:gd name="connsiteX2" fmla="*/ 7911548 w 7911548"/>
              <a:gd name="connsiteY2" fmla="*/ 2345635 h 2345635"/>
              <a:gd name="connsiteX3" fmla="*/ 0 w 7911548"/>
              <a:gd name="connsiteY3" fmla="*/ 2345635 h 2345635"/>
            </a:gdLst>
            <a:ahLst/>
            <a:cxnLst>
              <a:cxn ang="0">
                <a:pos x="connsiteX0" y="connsiteY0"/>
              </a:cxn>
              <a:cxn ang="0">
                <a:pos x="connsiteX1" y="connsiteY1"/>
              </a:cxn>
              <a:cxn ang="0">
                <a:pos x="connsiteX2" y="connsiteY2"/>
              </a:cxn>
              <a:cxn ang="0">
                <a:pos x="connsiteX3" y="connsiteY3"/>
              </a:cxn>
            </a:cxnLst>
            <a:rect l="l" t="t" r="r" b="b"/>
            <a:pathLst>
              <a:path w="7911548" h="2345635">
                <a:moveTo>
                  <a:pt x="0" y="0"/>
                </a:moveTo>
                <a:lnTo>
                  <a:pt x="7911548" y="0"/>
                </a:lnTo>
                <a:lnTo>
                  <a:pt x="7911548" y="2345635"/>
                </a:lnTo>
                <a:lnTo>
                  <a:pt x="0" y="2345635"/>
                </a:lnTo>
                <a:close/>
              </a:path>
            </a:pathLst>
          </a:custGeom>
        </p:spPr>
        <p:txBody>
          <a:bodyPr wrap="square">
            <a:noAutofit/>
          </a:bodyPr>
          <a:lstStyle/>
          <a:p>
            <a:endParaRPr lang="en-US"/>
          </a:p>
        </p:txBody>
      </p:sp>
    </p:spTree>
    <p:extLst>
      <p:ext uri="{BB962C8B-B14F-4D97-AF65-F5344CB8AC3E}">
        <p14:creationId xmlns:p14="http://schemas.microsoft.com/office/powerpoint/2010/main" val="1372389256"/>
      </p:ext>
    </p:extLst>
  </p:cSld>
  <p:clrMapOvr>
    <a:masterClrMapping/>
  </p:clrMapOvr>
  <p:transition spd="slow" advClick="0">
    <p:wip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1"/>
            <a:ext cx="9303026" cy="6858000"/>
          </a:xfrm>
          <a:custGeom>
            <a:avLst/>
            <a:gdLst>
              <a:gd name="connsiteX0" fmla="*/ 0 w 9303026"/>
              <a:gd name="connsiteY0" fmla="*/ 0 h 6858000"/>
              <a:gd name="connsiteX1" fmla="*/ 2711309 w 9303026"/>
              <a:gd name="connsiteY1" fmla="*/ 0 h 6858000"/>
              <a:gd name="connsiteX2" fmla="*/ 9303026 w 9303026"/>
              <a:gd name="connsiteY2" fmla="*/ 6858000 h 6858000"/>
              <a:gd name="connsiteX3" fmla="*/ 2711309 w 9303026"/>
              <a:gd name="connsiteY3" fmla="*/ 6858000 h 6858000"/>
              <a:gd name="connsiteX4" fmla="*/ 0 w 930302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3026" h="6858000">
                <a:moveTo>
                  <a:pt x="0" y="0"/>
                </a:moveTo>
                <a:lnTo>
                  <a:pt x="2711309" y="0"/>
                </a:lnTo>
                <a:lnTo>
                  <a:pt x="9303026" y="6858000"/>
                </a:lnTo>
                <a:lnTo>
                  <a:pt x="2711309" y="6858000"/>
                </a:lnTo>
                <a:lnTo>
                  <a:pt x="0" y="6858000"/>
                </a:lnTo>
                <a:close/>
              </a:path>
            </a:pathLst>
          </a:custGeom>
          <a:gradFill flip="none" rotWithShape="1">
            <a:gsLst>
              <a:gs pos="0">
                <a:schemeClr val="accent2">
                  <a:lumMod val="67000"/>
                </a:schemeClr>
              </a:gs>
              <a:gs pos="35000">
                <a:schemeClr val="accent2">
                  <a:lumMod val="97000"/>
                  <a:lumOff val="3000"/>
                </a:schemeClr>
              </a:gs>
              <a:gs pos="100000">
                <a:schemeClr val="accent2">
                  <a:lumMod val="60000"/>
                  <a:lumOff val="40000"/>
                </a:schemeClr>
              </a:gs>
            </a:gsLst>
            <a:lin ang="17400000" scaled="0"/>
            <a:tileRect/>
          </a:gradFill>
        </p:spPr>
        <p:txBody>
          <a:bodyPr wrap="square">
            <a:noAutofit/>
          </a:bodyPr>
          <a:lstStyle/>
          <a:p>
            <a:endParaRPr lang="en-US"/>
          </a:p>
        </p:txBody>
      </p:sp>
      <p:sp>
        <p:nvSpPr>
          <p:cNvPr id="3" name="Title 1">
            <a:extLst>
              <a:ext uri="{FF2B5EF4-FFF2-40B4-BE49-F238E27FC236}">
                <a16:creationId xmlns:a16="http://schemas.microsoft.com/office/drawing/2014/main" id="{7A85069E-8979-924D-92BB-5438658FE256}"/>
              </a:ext>
            </a:extLst>
          </p:cNvPr>
          <p:cNvSpPr>
            <a:spLocks noGrp="1"/>
          </p:cNvSpPr>
          <p:nvPr>
            <p:ph type="title"/>
          </p:nvPr>
        </p:nvSpPr>
        <p:spPr>
          <a:xfrm>
            <a:off x="7156174" y="546652"/>
            <a:ext cx="4612999" cy="1600200"/>
          </a:xfrm>
        </p:spPr>
        <p:txBody>
          <a:bodyPr anchor="b">
            <a:normAutofit/>
          </a:bodyPr>
          <a:lstStyle>
            <a:lvl1pPr>
              <a:defRPr sz="3600"/>
            </a:lvl1pPr>
          </a:lstStyle>
          <a:p>
            <a:r>
              <a:rPr lang="en-US"/>
              <a:t>Click to edit Master title style</a:t>
            </a:r>
          </a:p>
        </p:txBody>
      </p:sp>
      <p:sp>
        <p:nvSpPr>
          <p:cNvPr id="4" name="Text Placeholder 3">
            <a:extLst>
              <a:ext uri="{FF2B5EF4-FFF2-40B4-BE49-F238E27FC236}">
                <a16:creationId xmlns:a16="http://schemas.microsoft.com/office/drawing/2014/main" id="{AFE2DF48-3793-4848-A568-ACCB29A0C9B5}"/>
              </a:ext>
            </a:extLst>
          </p:cNvPr>
          <p:cNvSpPr>
            <a:spLocks noGrp="1"/>
          </p:cNvSpPr>
          <p:nvPr>
            <p:ph type="body" sz="half" idx="2"/>
          </p:nvPr>
        </p:nvSpPr>
        <p:spPr>
          <a:xfrm>
            <a:off x="7156174" y="2146852"/>
            <a:ext cx="461299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96161102"/>
      </p:ext>
    </p:extLst>
  </p:cSld>
  <p:clrMapOvr>
    <a:masterClrMapping/>
  </p:clrMapOvr>
  <p:transition spd="slow" advClick="0">
    <p:wip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1"/>
            <a:ext cx="9303026" cy="6858000"/>
          </a:xfrm>
          <a:custGeom>
            <a:avLst/>
            <a:gdLst>
              <a:gd name="connsiteX0" fmla="*/ 0 w 9303026"/>
              <a:gd name="connsiteY0" fmla="*/ 0 h 6858000"/>
              <a:gd name="connsiteX1" fmla="*/ 2711309 w 9303026"/>
              <a:gd name="connsiteY1" fmla="*/ 0 h 6858000"/>
              <a:gd name="connsiteX2" fmla="*/ 9303026 w 9303026"/>
              <a:gd name="connsiteY2" fmla="*/ 6858000 h 6858000"/>
              <a:gd name="connsiteX3" fmla="*/ 2711309 w 9303026"/>
              <a:gd name="connsiteY3" fmla="*/ 6858000 h 6858000"/>
              <a:gd name="connsiteX4" fmla="*/ 0 w 930302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3026" h="6858000">
                <a:moveTo>
                  <a:pt x="0" y="0"/>
                </a:moveTo>
                <a:lnTo>
                  <a:pt x="2711309" y="0"/>
                </a:lnTo>
                <a:lnTo>
                  <a:pt x="9303026" y="6858000"/>
                </a:lnTo>
                <a:lnTo>
                  <a:pt x="2711309" y="6858000"/>
                </a:lnTo>
                <a:lnTo>
                  <a:pt x="0" y="6858000"/>
                </a:lnTo>
                <a:close/>
              </a:path>
            </a:pathLst>
          </a:custGeom>
          <a:gradFill flip="none" rotWithShape="1">
            <a:gsLst>
              <a:gs pos="0">
                <a:schemeClr val="tx1">
                  <a:lumMod val="75000"/>
                  <a:lumOff val="25000"/>
                </a:schemeClr>
              </a:gs>
              <a:gs pos="61000">
                <a:schemeClr val="tx1">
                  <a:lumMod val="50000"/>
                  <a:lumOff val="50000"/>
                </a:schemeClr>
              </a:gs>
            </a:gsLst>
            <a:lin ang="17400000" scaled="0"/>
            <a:tileRect/>
          </a:gradFill>
        </p:spPr>
        <p:txBody>
          <a:bodyPr wrap="square">
            <a:noAutofit/>
          </a:bodyPr>
          <a:lstStyle/>
          <a:p>
            <a:endParaRPr lang="en-US"/>
          </a:p>
        </p:txBody>
      </p:sp>
      <p:sp>
        <p:nvSpPr>
          <p:cNvPr id="3" name="Title 1">
            <a:extLst>
              <a:ext uri="{FF2B5EF4-FFF2-40B4-BE49-F238E27FC236}">
                <a16:creationId xmlns:a16="http://schemas.microsoft.com/office/drawing/2014/main" id="{7A85069E-8979-924D-92BB-5438658FE256}"/>
              </a:ext>
            </a:extLst>
          </p:cNvPr>
          <p:cNvSpPr>
            <a:spLocks noGrp="1"/>
          </p:cNvSpPr>
          <p:nvPr>
            <p:ph type="title"/>
          </p:nvPr>
        </p:nvSpPr>
        <p:spPr>
          <a:xfrm>
            <a:off x="7156174" y="546652"/>
            <a:ext cx="4612999" cy="1600200"/>
          </a:xfrm>
        </p:spPr>
        <p:txBody>
          <a:bodyPr anchor="b">
            <a:normAutofit/>
          </a:bodyPr>
          <a:lstStyle>
            <a:lvl1pPr>
              <a:defRPr sz="3600"/>
            </a:lvl1pPr>
          </a:lstStyle>
          <a:p>
            <a:r>
              <a:rPr lang="en-US"/>
              <a:t>Click to edit Master title style</a:t>
            </a:r>
          </a:p>
        </p:txBody>
      </p:sp>
      <p:sp>
        <p:nvSpPr>
          <p:cNvPr id="4" name="Text Placeholder 3">
            <a:extLst>
              <a:ext uri="{FF2B5EF4-FFF2-40B4-BE49-F238E27FC236}">
                <a16:creationId xmlns:a16="http://schemas.microsoft.com/office/drawing/2014/main" id="{AFE2DF48-3793-4848-A568-ACCB29A0C9B5}"/>
              </a:ext>
            </a:extLst>
          </p:cNvPr>
          <p:cNvSpPr>
            <a:spLocks noGrp="1"/>
          </p:cNvSpPr>
          <p:nvPr>
            <p:ph type="body" sz="half" idx="2"/>
          </p:nvPr>
        </p:nvSpPr>
        <p:spPr>
          <a:xfrm>
            <a:off x="7156174" y="2146852"/>
            <a:ext cx="461299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735041179"/>
      </p:ext>
    </p:extLst>
  </p:cSld>
  <p:clrMapOvr>
    <a:masterClrMapping/>
  </p:clrMapOvr>
  <p:transition spd="slow" advClick="0">
    <p:wip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2438400" cy="2292476"/>
          </a:xfrm>
          <a:custGeom>
            <a:avLst/>
            <a:gdLst>
              <a:gd name="connsiteX0" fmla="*/ 0 w 2438400"/>
              <a:gd name="connsiteY0" fmla="*/ 0 h 2292476"/>
              <a:gd name="connsiteX1" fmla="*/ 2438400 w 2438400"/>
              <a:gd name="connsiteY1" fmla="*/ 0 h 2292476"/>
              <a:gd name="connsiteX2" fmla="*/ 2438400 w 2438400"/>
              <a:gd name="connsiteY2" fmla="*/ 2292476 h 2292476"/>
              <a:gd name="connsiteX3" fmla="*/ 0 w 2438400"/>
              <a:gd name="connsiteY3" fmla="*/ 2292476 h 2292476"/>
            </a:gdLst>
            <a:ahLst/>
            <a:cxnLst>
              <a:cxn ang="0">
                <a:pos x="connsiteX0" y="connsiteY0"/>
              </a:cxn>
              <a:cxn ang="0">
                <a:pos x="connsiteX1" y="connsiteY1"/>
              </a:cxn>
              <a:cxn ang="0">
                <a:pos x="connsiteX2" y="connsiteY2"/>
              </a:cxn>
              <a:cxn ang="0">
                <a:pos x="connsiteX3" y="connsiteY3"/>
              </a:cxn>
            </a:cxnLst>
            <a:rect l="l" t="t" r="r" b="b"/>
            <a:pathLst>
              <a:path w="2438400" h="2292476">
                <a:moveTo>
                  <a:pt x="0" y="0"/>
                </a:moveTo>
                <a:lnTo>
                  <a:pt x="2438400" y="0"/>
                </a:lnTo>
                <a:lnTo>
                  <a:pt x="2438400" y="2292476"/>
                </a:lnTo>
                <a:lnTo>
                  <a:pt x="0" y="2292476"/>
                </a:lnTo>
                <a:close/>
              </a:path>
            </a:pathLst>
          </a:custGeom>
        </p:spPr>
        <p:txBody>
          <a:bodyPr wrap="square">
            <a:noAutofit/>
          </a:bodyPr>
          <a:lstStyle/>
          <a:p>
            <a:endParaRPr lang="en-US"/>
          </a:p>
        </p:txBody>
      </p:sp>
      <p:sp>
        <p:nvSpPr>
          <p:cNvPr id="11" name="Picture Placeholder 10"/>
          <p:cNvSpPr>
            <a:spLocks noGrp="1"/>
          </p:cNvSpPr>
          <p:nvPr>
            <p:ph type="pic" sz="quarter" idx="11"/>
          </p:nvPr>
        </p:nvSpPr>
        <p:spPr>
          <a:xfrm>
            <a:off x="4864443" y="2280119"/>
            <a:ext cx="2438400" cy="2292476"/>
          </a:xfrm>
          <a:custGeom>
            <a:avLst/>
            <a:gdLst>
              <a:gd name="connsiteX0" fmla="*/ 0 w 2438400"/>
              <a:gd name="connsiteY0" fmla="*/ 0 h 2292476"/>
              <a:gd name="connsiteX1" fmla="*/ 2438400 w 2438400"/>
              <a:gd name="connsiteY1" fmla="*/ 0 h 2292476"/>
              <a:gd name="connsiteX2" fmla="*/ 2438400 w 2438400"/>
              <a:gd name="connsiteY2" fmla="*/ 2292476 h 2292476"/>
              <a:gd name="connsiteX3" fmla="*/ 0 w 2438400"/>
              <a:gd name="connsiteY3" fmla="*/ 2292476 h 2292476"/>
            </a:gdLst>
            <a:ahLst/>
            <a:cxnLst>
              <a:cxn ang="0">
                <a:pos x="connsiteX0" y="connsiteY0"/>
              </a:cxn>
              <a:cxn ang="0">
                <a:pos x="connsiteX1" y="connsiteY1"/>
              </a:cxn>
              <a:cxn ang="0">
                <a:pos x="connsiteX2" y="connsiteY2"/>
              </a:cxn>
              <a:cxn ang="0">
                <a:pos x="connsiteX3" y="connsiteY3"/>
              </a:cxn>
            </a:cxnLst>
            <a:rect l="l" t="t" r="r" b="b"/>
            <a:pathLst>
              <a:path w="2438400" h="2292476">
                <a:moveTo>
                  <a:pt x="0" y="0"/>
                </a:moveTo>
                <a:lnTo>
                  <a:pt x="2438400" y="0"/>
                </a:lnTo>
                <a:lnTo>
                  <a:pt x="2438400" y="2292476"/>
                </a:lnTo>
                <a:lnTo>
                  <a:pt x="0" y="2292476"/>
                </a:lnTo>
                <a:close/>
              </a:path>
            </a:pathLst>
          </a:custGeom>
        </p:spPr>
        <p:txBody>
          <a:bodyPr wrap="square">
            <a:noAutofit/>
          </a:bodyPr>
          <a:lstStyle/>
          <a:p>
            <a:endParaRPr lang="en-US"/>
          </a:p>
        </p:txBody>
      </p:sp>
      <p:sp>
        <p:nvSpPr>
          <p:cNvPr id="14" name="Picture Placeholder 13"/>
          <p:cNvSpPr>
            <a:spLocks noGrp="1"/>
          </p:cNvSpPr>
          <p:nvPr>
            <p:ph type="pic" sz="quarter" idx="12"/>
          </p:nvPr>
        </p:nvSpPr>
        <p:spPr>
          <a:xfrm>
            <a:off x="7315199" y="4565523"/>
            <a:ext cx="2438400" cy="2292476"/>
          </a:xfrm>
          <a:custGeom>
            <a:avLst/>
            <a:gdLst>
              <a:gd name="connsiteX0" fmla="*/ 0 w 2438400"/>
              <a:gd name="connsiteY0" fmla="*/ 0 h 2292476"/>
              <a:gd name="connsiteX1" fmla="*/ 2438400 w 2438400"/>
              <a:gd name="connsiteY1" fmla="*/ 0 h 2292476"/>
              <a:gd name="connsiteX2" fmla="*/ 2438400 w 2438400"/>
              <a:gd name="connsiteY2" fmla="*/ 2292476 h 2292476"/>
              <a:gd name="connsiteX3" fmla="*/ 0 w 2438400"/>
              <a:gd name="connsiteY3" fmla="*/ 2292476 h 2292476"/>
            </a:gdLst>
            <a:ahLst/>
            <a:cxnLst>
              <a:cxn ang="0">
                <a:pos x="connsiteX0" y="connsiteY0"/>
              </a:cxn>
              <a:cxn ang="0">
                <a:pos x="connsiteX1" y="connsiteY1"/>
              </a:cxn>
              <a:cxn ang="0">
                <a:pos x="connsiteX2" y="connsiteY2"/>
              </a:cxn>
              <a:cxn ang="0">
                <a:pos x="connsiteX3" y="connsiteY3"/>
              </a:cxn>
            </a:cxnLst>
            <a:rect l="l" t="t" r="r" b="b"/>
            <a:pathLst>
              <a:path w="2438400" h="2292476">
                <a:moveTo>
                  <a:pt x="0" y="0"/>
                </a:moveTo>
                <a:lnTo>
                  <a:pt x="2438400" y="0"/>
                </a:lnTo>
                <a:lnTo>
                  <a:pt x="2438400" y="2292476"/>
                </a:lnTo>
                <a:lnTo>
                  <a:pt x="0" y="2292476"/>
                </a:lnTo>
                <a:close/>
              </a:path>
            </a:pathLst>
          </a:custGeom>
        </p:spPr>
        <p:txBody>
          <a:bodyPr wrap="square">
            <a:noAutofit/>
          </a:bodyPr>
          <a:lstStyle/>
          <a:p>
            <a:endParaRPr lang="en-US"/>
          </a:p>
        </p:txBody>
      </p:sp>
      <p:sp>
        <p:nvSpPr>
          <p:cNvPr id="5" name="Rectangle 4">
            <a:extLst>
              <a:ext uri="{FF2B5EF4-FFF2-40B4-BE49-F238E27FC236}">
                <a16:creationId xmlns:a16="http://schemas.microsoft.com/office/drawing/2014/main" id="{67F54B81-3A1F-B24B-9A7C-87E3A4EED189}"/>
              </a:ext>
            </a:extLst>
          </p:cNvPr>
          <p:cNvSpPr/>
          <p:nvPr userDrawn="1"/>
        </p:nvSpPr>
        <p:spPr>
          <a:xfrm>
            <a:off x="9728886" y="0"/>
            <a:ext cx="2463114" cy="226776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2AF2453-4461-B348-B868-1D9518E2F0A3}"/>
              </a:ext>
            </a:extLst>
          </p:cNvPr>
          <p:cNvSpPr/>
          <p:nvPr userDrawn="1"/>
        </p:nvSpPr>
        <p:spPr>
          <a:xfrm>
            <a:off x="7315199" y="2280119"/>
            <a:ext cx="2450757" cy="2292476"/>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7638981C-D9C0-5C4A-871D-E12F57151645}"/>
              </a:ext>
            </a:extLst>
          </p:cNvPr>
          <p:cNvSpPr>
            <a:spLocks noGrp="1"/>
          </p:cNvSpPr>
          <p:nvPr>
            <p:ph type="pic" sz="quarter" idx="13"/>
          </p:nvPr>
        </p:nvSpPr>
        <p:spPr>
          <a:xfrm>
            <a:off x="2438400" y="2280119"/>
            <a:ext cx="2425700" cy="2293126"/>
          </a:xfrm>
        </p:spPr>
        <p:txBody>
          <a:bodyPr/>
          <a:lstStyle/>
          <a:p>
            <a:endParaRPr lang="en-US"/>
          </a:p>
        </p:txBody>
      </p:sp>
      <p:sp>
        <p:nvSpPr>
          <p:cNvPr id="9" name="Rectangle 8">
            <a:extLst>
              <a:ext uri="{FF2B5EF4-FFF2-40B4-BE49-F238E27FC236}">
                <a16:creationId xmlns:a16="http://schemas.microsoft.com/office/drawing/2014/main" id="{6C29DA77-EAAD-5249-ACAF-4103198010F3}"/>
              </a:ext>
            </a:extLst>
          </p:cNvPr>
          <p:cNvSpPr/>
          <p:nvPr userDrawn="1"/>
        </p:nvSpPr>
        <p:spPr>
          <a:xfrm>
            <a:off x="2419693" y="4590238"/>
            <a:ext cx="2463114" cy="226776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50C6C5C0-739C-104A-A54C-97061E7C6209}"/>
              </a:ext>
            </a:extLst>
          </p:cNvPr>
          <p:cNvSpPr>
            <a:spLocks noGrp="1"/>
          </p:cNvSpPr>
          <p:nvPr>
            <p:ph type="title"/>
          </p:nvPr>
        </p:nvSpPr>
        <p:spPr>
          <a:xfrm>
            <a:off x="2734075" y="238251"/>
            <a:ext cx="6723849" cy="1145706"/>
          </a:xfrm>
        </p:spPr>
        <p:txBody>
          <a:bodyPr anchor="b">
            <a:normAutofit/>
          </a:bodyPr>
          <a:lstStyle>
            <a:lvl1pPr>
              <a:defRPr sz="3600"/>
            </a:lvl1pPr>
          </a:lstStyle>
          <a:p>
            <a:r>
              <a:rPr lang="en-US"/>
              <a:t>Click to edit Master title style</a:t>
            </a:r>
          </a:p>
        </p:txBody>
      </p:sp>
      <p:sp>
        <p:nvSpPr>
          <p:cNvPr id="12" name="Text Placeholder 3">
            <a:extLst>
              <a:ext uri="{FF2B5EF4-FFF2-40B4-BE49-F238E27FC236}">
                <a16:creationId xmlns:a16="http://schemas.microsoft.com/office/drawing/2014/main" id="{3AA62477-DFE2-AA42-A184-464FE1E782CA}"/>
              </a:ext>
            </a:extLst>
          </p:cNvPr>
          <p:cNvSpPr>
            <a:spLocks noGrp="1"/>
          </p:cNvSpPr>
          <p:nvPr>
            <p:ph type="body" sz="half" idx="2"/>
          </p:nvPr>
        </p:nvSpPr>
        <p:spPr>
          <a:xfrm>
            <a:off x="228885" y="2483708"/>
            <a:ext cx="2032401" cy="38429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Text Placeholder 3">
            <a:extLst>
              <a:ext uri="{FF2B5EF4-FFF2-40B4-BE49-F238E27FC236}">
                <a16:creationId xmlns:a16="http://schemas.microsoft.com/office/drawing/2014/main" id="{18053A64-13EB-FB42-8871-1AEE1133D703}"/>
              </a:ext>
            </a:extLst>
          </p:cNvPr>
          <p:cNvSpPr>
            <a:spLocks noGrp="1"/>
          </p:cNvSpPr>
          <p:nvPr>
            <p:ph type="body" sz="half" idx="14"/>
          </p:nvPr>
        </p:nvSpPr>
        <p:spPr>
          <a:xfrm>
            <a:off x="9944242" y="2483708"/>
            <a:ext cx="2032401" cy="354639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98956999"/>
      </p:ext>
    </p:extLst>
  </p:cSld>
  <p:clrMapOvr>
    <a:masterClrMapping/>
  </p:clrMapOvr>
  <p:transition spd="slow" advClick="0">
    <p:wip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2823562-3C2C-4A45-863D-79B494618ECD}"/>
              </a:ext>
            </a:extLst>
          </p:cNvPr>
          <p:cNvGrpSpPr/>
          <p:nvPr userDrawn="1"/>
        </p:nvGrpSpPr>
        <p:grpSpPr>
          <a:xfrm>
            <a:off x="-1282754" y="489721"/>
            <a:ext cx="8084266" cy="8084266"/>
            <a:chOff x="5507255" y="-1920969"/>
            <a:chExt cx="8084266" cy="8084266"/>
          </a:xfrm>
        </p:grpSpPr>
        <p:sp>
          <p:nvSpPr>
            <p:cNvPr id="5" name="Oval 4">
              <a:extLst>
                <a:ext uri="{FF2B5EF4-FFF2-40B4-BE49-F238E27FC236}">
                  <a16:creationId xmlns:a16="http://schemas.microsoft.com/office/drawing/2014/main" id="{6051C251-F3FD-7141-933E-D983C810D45B}"/>
                </a:ext>
              </a:extLst>
            </p:cNvPr>
            <p:cNvSpPr/>
            <p:nvPr userDrawn="1"/>
          </p:nvSpPr>
          <p:spPr>
            <a:xfrm>
              <a:off x="5507255" y="-1920969"/>
              <a:ext cx="8084266" cy="8084266"/>
            </a:xfrm>
            <a:prstGeom prst="ellipse">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422A5DE-7CEE-7347-BA08-ED9621EDE7D0}"/>
                </a:ext>
              </a:extLst>
            </p:cNvPr>
            <p:cNvSpPr/>
            <p:nvPr userDrawn="1"/>
          </p:nvSpPr>
          <p:spPr>
            <a:xfrm>
              <a:off x="6104884" y="-1355866"/>
              <a:ext cx="6954061" cy="6954061"/>
            </a:xfrm>
            <a:prstGeom prst="ellipse">
              <a:avLst/>
            </a:pr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5B6775D-96FA-304B-9100-F5172458CD94}"/>
                </a:ext>
              </a:extLst>
            </p:cNvPr>
            <p:cNvSpPr/>
            <p:nvPr userDrawn="1"/>
          </p:nvSpPr>
          <p:spPr>
            <a:xfrm>
              <a:off x="6801512" y="-708533"/>
              <a:ext cx="5659395" cy="5659395"/>
            </a:xfrm>
            <a:prstGeom prst="ellipse">
              <a:avLst/>
            </a:prstGeom>
            <a:gradFill>
              <a:gsLst>
                <a:gs pos="0">
                  <a:schemeClr val="accent1"/>
                </a:gs>
                <a:gs pos="100000">
                  <a:schemeClr val="accent6">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a:extLst>
              <a:ext uri="{FF2B5EF4-FFF2-40B4-BE49-F238E27FC236}">
                <a16:creationId xmlns:a16="http://schemas.microsoft.com/office/drawing/2014/main" id="{CF2A413F-8D4A-6642-A171-595C322E1FEE}"/>
              </a:ext>
            </a:extLst>
          </p:cNvPr>
          <p:cNvSpPr>
            <a:spLocks noGrp="1"/>
          </p:cNvSpPr>
          <p:nvPr>
            <p:ph type="title"/>
          </p:nvPr>
        </p:nvSpPr>
        <p:spPr>
          <a:xfrm>
            <a:off x="5094514" y="199420"/>
            <a:ext cx="6916605" cy="1106866"/>
          </a:xfrm>
        </p:spPr>
        <p:txBody>
          <a:bodyPr anchor="b">
            <a:normAutofit/>
          </a:bodyPr>
          <a:lstStyle>
            <a:lvl1pPr algn="r">
              <a:defRPr sz="3600"/>
            </a:lvl1pPr>
          </a:lstStyle>
          <a:p>
            <a:r>
              <a:rPr lang="en-US"/>
              <a:t>Click to edit Master title style</a:t>
            </a:r>
          </a:p>
        </p:txBody>
      </p:sp>
      <p:sp>
        <p:nvSpPr>
          <p:cNvPr id="10" name="Text Placeholder 3">
            <a:extLst>
              <a:ext uri="{FF2B5EF4-FFF2-40B4-BE49-F238E27FC236}">
                <a16:creationId xmlns:a16="http://schemas.microsoft.com/office/drawing/2014/main" id="{E90DA626-AD41-4446-9843-6B2BAAA7475A}"/>
              </a:ext>
            </a:extLst>
          </p:cNvPr>
          <p:cNvSpPr>
            <a:spLocks noGrp="1"/>
          </p:cNvSpPr>
          <p:nvPr>
            <p:ph type="body" sz="half" idx="2"/>
          </p:nvPr>
        </p:nvSpPr>
        <p:spPr>
          <a:xfrm>
            <a:off x="7156174" y="1505706"/>
            <a:ext cx="4612999" cy="44527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Picture Placeholder 6">
            <a:extLst>
              <a:ext uri="{FF2B5EF4-FFF2-40B4-BE49-F238E27FC236}">
                <a16:creationId xmlns:a16="http://schemas.microsoft.com/office/drawing/2014/main" id="{84825EBE-2A0E-964B-A25B-B3B6796B09C9}"/>
              </a:ext>
            </a:extLst>
          </p:cNvPr>
          <p:cNvSpPr>
            <a:spLocks noGrp="1"/>
          </p:cNvSpPr>
          <p:nvPr>
            <p:ph type="pic" sz="quarter" idx="11"/>
          </p:nvPr>
        </p:nvSpPr>
        <p:spPr>
          <a:xfrm>
            <a:off x="0" y="1702157"/>
            <a:ext cx="5659395" cy="5659395"/>
          </a:xfrm>
          <a:prstGeom prst="ellipse">
            <a:avLst/>
          </a:prstGeom>
        </p:spPr>
        <p:txBody>
          <a:bodyPr/>
          <a:lstStyle>
            <a:lvl1pPr marL="0" indent="0">
              <a:buNone/>
              <a:defRPr/>
            </a:lvl1pPr>
          </a:lstStyle>
          <a:p>
            <a:endParaRPr lang="en-US"/>
          </a:p>
        </p:txBody>
      </p:sp>
    </p:spTree>
    <p:extLst>
      <p:ext uri="{BB962C8B-B14F-4D97-AF65-F5344CB8AC3E}">
        <p14:creationId xmlns:p14="http://schemas.microsoft.com/office/powerpoint/2010/main" val="3058921143"/>
      </p:ext>
    </p:extLst>
  </p:cSld>
  <p:clrMapOvr>
    <a:masterClrMapping/>
  </p:clrMapOvr>
  <p:transition spd="slow" advClick="0">
    <p:wip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6_Content and Captio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8BAC87-3241-4F5C-B639-A640855799BC}"/>
              </a:ext>
            </a:extLst>
          </p:cNvPr>
          <p:cNvSpPr>
            <a:spLocks noGrp="1"/>
          </p:cNvSpPr>
          <p:nvPr>
            <p:ph type="pic" sz="quarter" idx="10"/>
          </p:nvPr>
        </p:nvSpPr>
        <p:spPr>
          <a:xfrm>
            <a:off x="6801512" y="-1"/>
            <a:ext cx="5085688" cy="6858000"/>
          </a:xfrm>
          <a:custGeom>
            <a:avLst/>
            <a:gdLst>
              <a:gd name="connsiteX0" fmla="*/ 0 w 7861250"/>
              <a:gd name="connsiteY0" fmla="*/ 0 h 13716000"/>
              <a:gd name="connsiteX1" fmla="*/ 7861250 w 7861250"/>
              <a:gd name="connsiteY1" fmla="*/ 0 h 13716000"/>
              <a:gd name="connsiteX2" fmla="*/ 7861250 w 7861250"/>
              <a:gd name="connsiteY2" fmla="*/ 13716000 h 13716000"/>
              <a:gd name="connsiteX3" fmla="*/ 0 w 786125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7861250" h="13716000">
                <a:moveTo>
                  <a:pt x="0" y="0"/>
                </a:moveTo>
                <a:lnTo>
                  <a:pt x="7861250" y="0"/>
                </a:lnTo>
                <a:lnTo>
                  <a:pt x="7861250" y="13716000"/>
                </a:lnTo>
                <a:lnTo>
                  <a:pt x="0" y="13716000"/>
                </a:lnTo>
                <a:close/>
              </a:path>
            </a:pathLst>
          </a:custGeom>
          <a:solidFill>
            <a:schemeClr val="bg1"/>
          </a:solidFill>
          <a:effectLst>
            <a:outerShdw blurRad="533400" dist="342900" algn="l" rotWithShape="0">
              <a:schemeClr val="bg1">
                <a:lumMod val="65000"/>
                <a:alpha val="25000"/>
              </a:schemeClr>
            </a:outerShdw>
          </a:effectLst>
        </p:spPr>
        <p:txBody>
          <a:bodyPr wrap="square">
            <a:noAutofit/>
          </a:bodyPr>
          <a:lstStyle/>
          <a:p>
            <a:endParaRPr lang="en-US"/>
          </a:p>
        </p:txBody>
      </p:sp>
      <p:sp>
        <p:nvSpPr>
          <p:cNvPr id="3" name="Title 1">
            <a:extLst>
              <a:ext uri="{FF2B5EF4-FFF2-40B4-BE49-F238E27FC236}">
                <a16:creationId xmlns:a16="http://schemas.microsoft.com/office/drawing/2014/main" id="{1A774989-AA0A-3C4D-9368-FB0A32659AA8}"/>
              </a:ext>
            </a:extLst>
          </p:cNvPr>
          <p:cNvSpPr>
            <a:spLocks noGrp="1"/>
          </p:cNvSpPr>
          <p:nvPr>
            <p:ph type="title"/>
          </p:nvPr>
        </p:nvSpPr>
        <p:spPr>
          <a:xfrm>
            <a:off x="644163" y="559009"/>
            <a:ext cx="5451837" cy="1713286"/>
          </a:xfrm>
        </p:spPr>
        <p:txBody>
          <a:bodyPr anchor="b">
            <a:normAutofit/>
          </a:bodyPr>
          <a:lstStyle>
            <a:lvl1pPr>
              <a:defRPr sz="3600"/>
            </a:lvl1pPr>
          </a:lstStyle>
          <a:p>
            <a:r>
              <a:rPr lang="en-US"/>
              <a:t>Click to edit Master title style</a:t>
            </a:r>
          </a:p>
        </p:txBody>
      </p:sp>
      <p:sp>
        <p:nvSpPr>
          <p:cNvPr id="4" name="Text Placeholder 3">
            <a:extLst>
              <a:ext uri="{FF2B5EF4-FFF2-40B4-BE49-F238E27FC236}">
                <a16:creationId xmlns:a16="http://schemas.microsoft.com/office/drawing/2014/main" id="{48F3A61A-A91C-1F43-A70D-A71D9A89D430}"/>
              </a:ext>
            </a:extLst>
          </p:cNvPr>
          <p:cNvSpPr>
            <a:spLocks noGrp="1"/>
          </p:cNvSpPr>
          <p:nvPr>
            <p:ph type="body" sz="half" idx="2"/>
          </p:nvPr>
        </p:nvSpPr>
        <p:spPr>
          <a:xfrm>
            <a:off x="644163" y="2159208"/>
            <a:ext cx="5451837" cy="408095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04855776"/>
      </p:ext>
    </p:extLst>
  </p:cSld>
  <p:clrMapOvr>
    <a:masterClrMapping/>
  </p:clrMapOvr>
  <p:transition spd="slow" advClick="0">
    <p:wip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5_Content and Caption">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8BAC87-3241-4F5C-B639-A640855799BC}"/>
              </a:ext>
            </a:extLst>
          </p:cNvPr>
          <p:cNvSpPr>
            <a:spLocks noGrp="1"/>
          </p:cNvSpPr>
          <p:nvPr>
            <p:ph type="pic" sz="quarter" idx="10"/>
          </p:nvPr>
        </p:nvSpPr>
        <p:spPr>
          <a:xfrm>
            <a:off x="7106312" y="0"/>
            <a:ext cx="5085688" cy="6858000"/>
          </a:xfrm>
          <a:custGeom>
            <a:avLst/>
            <a:gdLst>
              <a:gd name="connsiteX0" fmla="*/ 0 w 7861250"/>
              <a:gd name="connsiteY0" fmla="*/ 0 h 13716000"/>
              <a:gd name="connsiteX1" fmla="*/ 7861250 w 7861250"/>
              <a:gd name="connsiteY1" fmla="*/ 0 h 13716000"/>
              <a:gd name="connsiteX2" fmla="*/ 7861250 w 7861250"/>
              <a:gd name="connsiteY2" fmla="*/ 13716000 h 13716000"/>
              <a:gd name="connsiteX3" fmla="*/ 0 w 786125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7861250" h="13716000">
                <a:moveTo>
                  <a:pt x="0" y="0"/>
                </a:moveTo>
                <a:lnTo>
                  <a:pt x="7861250" y="0"/>
                </a:lnTo>
                <a:lnTo>
                  <a:pt x="7861250" y="13716000"/>
                </a:lnTo>
                <a:lnTo>
                  <a:pt x="0" y="13716000"/>
                </a:lnTo>
                <a:close/>
              </a:path>
            </a:pathLst>
          </a:custGeom>
          <a:solidFill>
            <a:schemeClr val="bg1"/>
          </a:solidFill>
          <a:effectLst>
            <a:outerShdw blurRad="533400" dist="342900" algn="l" rotWithShape="0">
              <a:schemeClr val="bg1">
                <a:lumMod val="65000"/>
                <a:alpha val="25000"/>
              </a:schemeClr>
            </a:outerShdw>
          </a:effectLst>
        </p:spPr>
        <p:txBody>
          <a:bodyPr wrap="square">
            <a:noAutofit/>
          </a:bodyPr>
          <a:lstStyle/>
          <a:p>
            <a:endParaRPr lang="en-US"/>
          </a:p>
        </p:txBody>
      </p:sp>
      <p:sp>
        <p:nvSpPr>
          <p:cNvPr id="3" name="Title 1">
            <a:extLst>
              <a:ext uri="{FF2B5EF4-FFF2-40B4-BE49-F238E27FC236}">
                <a16:creationId xmlns:a16="http://schemas.microsoft.com/office/drawing/2014/main" id="{1A774989-AA0A-3C4D-9368-FB0A32659AA8}"/>
              </a:ext>
            </a:extLst>
          </p:cNvPr>
          <p:cNvSpPr>
            <a:spLocks noGrp="1"/>
          </p:cNvSpPr>
          <p:nvPr>
            <p:ph type="title"/>
          </p:nvPr>
        </p:nvSpPr>
        <p:spPr>
          <a:xfrm>
            <a:off x="644163" y="559009"/>
            <a:ext cx="5451837" cy="1713286"/>
          </a:xfrm>
          <a:noFill/>
        </p:spPr>
        <p:txBody>
          <a:bodyPr anchor="b">
            <a:normAutofit/>
          </a:bodyPr>
          <a:lstStyle>
            <a:lvl1pPr>
              <a:defRPr sz="36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48F3A61A-A91C-1F43-A70D-A71D9A89D430}"/>
              </a:ext>
            </a:extLst>
          </p:cNvPr>
          <p:cNvSpPr>
            <a:spLocks noGrp="1"/>
          </p:cNvSpPr>
          <p:nvPr>
            <p:ph type="body" sz="half" idx="2"/>
          </p:nvPr>
        </p:nvSpPr>
        <p:spPr>
          <a:xfrm>
            <a:off x="644163" y="2159208"/>
            <a:ext cx="5451837" cy="4080953"/>
          </a:xfrm>
          <a:no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468360163"/>
      </p:ext>
    </p:extLst>
  </p:cSld>
  <p:clrMapOvr>
    <a:masterClrMapping/>
  </p:clrMapOvr>
  <p:transition spd="slow" advClick="0">
    <p:wip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2" y="-1"/>
            <a:ext cx="8862646" cy="6858000"/>
          </a:xfrm>
          <a:custGeom>
            <a:avLst/>
            <a:gdLst>
              <a:gd name="connsiteX0" fmla="*/ 0 w 8862646"/>
              <a:gd name="connsiteY0" fmla="*/ 0 h 6858000"/>
              <a:gd name="connsiteX1" fmla="*/ 2070513 w 8862646"/>
              <a:gd name="connsiteY1" fmla="*/ 0 h 6858000"/>
              <a:gd name="connsiteX2" fmla="*/ 8862646 w 8862646"/>
              <a:gd name="connsiteY2" fmla="*/ 0 h 6858000"/>
              <a:gd name="connsiteX3" fmla="*/ 2070513 w 8862646"/>
              <a:gd name="connsiteY3" fmla="*/ 6858000 h 6858000"/>
              <a:gd name="connsiteX4" fmla="*/ 0 w 886264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2646" h="6858000">
                <a:moveTo>
                  <a:pt x="0" y="0"/>
                </a:moveTo>
                <a:lnTo>
                  <a:pt x="2070513" y="0"/>
                </a:lnTo>
                <a:lnTo>
                  <a:pt x="8862646" y="0"/>
                </a:lnTo>
                <a:lnTo>
                  <a:pt x="2070513" y="6858000"/>
                </a:lnTo>
                <a:lnTo>
                  <a:pt x="0" y="6858000"/>
                </a:lnTo>
                <a:close/>
              </a:path>
            </a:pathLst>
          </a:custGeom>
          <a:solidFill>
            <a:schemeClr val="tx1">
              <a:lumMod val="65000"/>
              <a:lumOff val="35000"/>
            </a:schemeClr>
          </a:solidFill>
        </p:spPr>
        <p:txBody>
          <a:bodyPr wrap="square">
            <a:noAutofit/>
          </a:bodyPr>
          <a:lstStyle/>
          <a:p>
            <a:endParaRPr lang="en-US"/>
          </a:p>
        </p:txBody>
      </p:sp>
      <p:sp>
        <p:nvSpPr>
          <p:cNvPr id="3" name="Title 1">
            <a:extLst>
              <a:ext uri="{FF2B5EF4-FFF2-40B4-BE49-F238E27FC236}">
                <a16:creationId xmlns:a16="http://schemas.microsoft.com/office/drawing/2014/main" id="{54BFDA48-8667-0047-BF99-1A97C7A01899}"/>
              </a:ext>
            </a:extLst>
          </p:cNvPr>
          <p:cNvSpPr>
            <a:spLocks noGrp="1"/>
          </p:cNvSpPr>
          <p:nvPr>
            <p:ph type="title"/>
          </p:nvPr>
        </p:nvSpPr>
        <p:spPr>
          <a:xfrm>
            <a:off x="7106746" y="1174629"/>
            <a:ext cx="4612999" cy="1133867"/>
          </a:xfrm>
        </p:spPr>
        <p:txBody>
          <a:bodyPr anchor="b">
            <a:normAutofit/>
          </a:bodyPr>
          <a:lstStyle>
            <a:lvl1pPr algn="r">
              <a:defRPr sz="3600"/>
            </a:lvl1pPr>
          </a:lstStyle>
          <a:p>
            <a:r>
              <a:rPr lang="en-US"/>
              <a:t>Click to edit Master title style</a:t>
            </a:r>
          </a:p>
        </p:txBody>
      </p:sp>
      <p:sp>
        <p:nvSpPr>
          <p:cNvPr id="4" name="Text Placeholder 3">
            <a:extLst>
              <a:ext uri="{FF2B5EF4-FFF2-40B4-BE49-F238E27FC236}">
                <a16:creationId xmlns:a16="http://schemas.microsoft.com/office/drawing/2014/main" id="{E49E6E6E-61D7-BC45-AF3A-30B68B40804F}"/>
              </a:ext>
            </a:extLst>
          </p:cNvPr>
          <p:cNvSpPr>
            <a:spLocks noGrp="1"/>
          </p:cNvSpPr>
          <p:nvPr>
            <p:ph type="body" sz="half" idx="2"/>
          </p:nvPr>
        </p:nvSpPr>
        <p:spPr>
          <a:xfrm>
            <a:off x="6096001" y="2393987"/>
            <a:ext cx="5623746" cy="3811588"/>
          </a:xfrm>
        </p:spPr>
        <p:txBody>
          <a:bodyPr/>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835615318"/>
      </p:ext>
    </p:extLst>
  </p:cSld>
  <p:clrMapOvr>
    <a:masterClrMapping/>
  </p:clrMapOvr>
  <p:transition spd="slow" advClick="0">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6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8413AB8-4C27-3549-9C48-5EC811D56EB4}"/>
              </a:ext>
            </a:extLst>
          </p:cNvPr>
          <p:cNvSpPr/>
          <p:nvPr userDrawn="1"/>
        </p:nvSpPr>
        <p:spPr>
          <a:xfrm>
            <a:off x="0" y="0"/>
            <a:ext cx="12192000" cy="6858000"/>
          </a:xfrm>
          <a:prstGeom prst="rect">
            <a:avLst/>
          </a:prstGeom>
          <a:solidFill>
            <a:schemeClr val="tx1">
              <a:lumMod val="95000"/>
              <a:lumOff val="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
            <a:extLst>
              <a:ext uri="{FF2B5EF4-FFF2-40B4-BE49-F238E27FC236}">
                <a16:creationId xmlns:a16="http://schemas.microsoft.com/office/drawing/2014/main" id="{DBD6B990-A126-614A-BC14-D7C9DC40011F}"/>
              </a:ext>
            </a:extLst>
          </p:cNvPr>
          <p:cNvSpPr>
            <a:spLocks noGrp="1"/>
          </p:cNvSpPr>
          <p:nvPr>
            <p:ph type="body" sz="half" idx="2"/>
          </p:nvPr>
        </p:nvSpPr>
        <p:spPr>
          <a:xfrm>
            <a:off x="838200" y="3389120"/>
            <a:ext cx="5241714" cy="2733261"/>
          </a:xfrm>
        </p:spPr>
        <p:txBody>
          <a:bodyPr anchor="t"/>
          <a:lstStyle>
            <a:lvl1pPr marL="0" indent="0" algn="l">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9">
            <a:extLst>
              <a:ext uri="{FF2B5EF4-FFF2-40B4-BE49-F238E27FC236}">
                <a16:creationId xmlns:a16="http://schemas.microsoft.com/office/drawing/2014/main" id="{0B7A2634-A1A3-2E46-937B-5B00E5FE2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2737" y="6207524"/>
            <a:ext cx="1142999" cy="522514"/>
          </a:xfrm>
          <a:prstGeom prst="rect">
            <a:avLst/>
          </a:prstGeom>
        </p:spPr>
      </p:pic>
      <p:grpSp>
        <p:nvGrpSpPr>
          <p:cNvPr id="2" name="Group 1">
            <a:extLst>
              <a:ext uri="{FF2B5EF4-FFF2-40B4-BE49-F238E27FC236}">
                <a16:creationId xmlns:a16="http://schemas.microsoft.com/office/drawing/2014/main" id="{C756EF81-4D85-DF43-9878-2EF33865A914}"/>
              </a:ext>
            </a:extLst>
          </p:cNvPr>
          <p:cNvGrpSpPr/>
          <p:nvPr userDrawn="1"/>
        </p:nvGrpSpPr>
        <p:grpSpPr>
          <a:xfrm rot="16200000">
            <a:off x="5604629" y="-3523608"/>
            <a:ext cx="982743" cy="12191999"/>
            <a:chOff x="6123569" y="-2655988"/>
            <a:chExt cx="982743" cy="9513988"/>
          </a:xfrm>
        </p:grpSpPr>
        <p:sp>
          <p:nvSpPr>
            <p:cNvPr id="6" name="Rectangle 5">
              <a:extLst>
                <a:ext uri="{FF2B5EF4-FFF2-40B4-BE49-F238E27FC236}">
                  <a16:creationId xmlns:a16="http://schemas.microsoft.com/office/drawing/2014/main" id="{09ABA67B-D4AD-4040-8C5C-5D6F0B05CC7B}"/>
                </a:ext>
              </a:extLst>
            </p:cNvPr>
            <p:cNvSpPr/>
            <p:nvPr userDrawn="1"/>
          </p:nvSpPr>
          <p:spPr>
            <a:xfrm>
              <a:off x="6448926" y="-2655988"/>
              <a:ext cx="657386" cy="951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DC05F23F-9B12-D04A-9E55-59FA2B6FAC51}"/>
                </a:ext>
              </a:extLst>
            </p:cNvPr>
            <p:cNvSpPr/>
            <p:nvPr userDrawn="1"/>
          </p:nvSpPr>
          <p:spPr>
            <a:xfrm rot="16200000">
              <a:off x="5986295" y="4510659"/>
              <a:ext cx="625642" cy="351094"/>
            </a:xfrm>
            <a:prstGeom prst="triangle">
              <a:avLst>
                <a:gd name="adj" fmla="val 480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Picture Placeholder 2">
            <a:extLst>
              <a:ext uri="{FF2B5EF4-FFF2-40B4-BE49-F238E27FC236}">
                <a16:creationId xmlns:a16="http://schemas.microsoft.com/office/drawing/2014/main" id="{56020569-E28D-434E-BC88-47F3B9C6695F}"/>
              </a:ext>
            </a:extLst>
          </p:cNvPr>
          <p:cNvSpPr>
            <a:spLocks noGrp="1"/>
          </p:cNvSpPr>
          <p:nvPr>
            <p:ph type="pic" sz="quarter" idx="10"/>
          </p:nvPr>
        </p:nvSpPr>
        <p:spPr>
          <a:xfrm>
            <a:off x="0" y="0"/>
            <a:ext cx="12192000" cy="2273300"/>
          </a:xfrm>
          <a:solidFill>
            <a:schemeClr val="bg1"/>
          </a:solidFill>
        </p:spPr>
        <p:txBody>
          <a:bodyPr/>
          <a:lstStyle>
            <a:lvl1pPr marL="0" indent="0">
              <a:buNone/>
              <a:defRPr/>
            </a:lvl1pPr>
          </a:lstStyle>
          <a:p>
            <a:endParaRPr lang="en-US"/>
          </a:p>
        </p:txBody>
      </p:sp>
      <p:sp>
        <p:nvSpPr>
          <p:cNvPr id="26" name="Title 1">
            <a:extLst>
              <a:ext uri="{FF2B5EF4-FFF2-40B4-BE49-F238E27FC236}">
                <a16:creationId xmlns:a16="http://schemas.microsoft.com/office/drawing/2014/main" id="{F96E3581-DD8B-2249-A759-D5EB39B2AEFF}"/>
              </a:ext>
            </a:extLst>
          </p:cNvPr>
          <p:cNvSpPr>
            <a:spLocks noGrp="1"/>
          </p:cNvSpPr>
          <p:nvPr>
            <p:ph type="title"/>
          </p:nvPr>
        </p:nvSpPr>
        <p:spPr>
          <a:xfrm>
            <a:off x="838200" y="528653"/>
            <a:ext cx="5241714" cy="1744648"/>
          </a:xfrm>
        </p:spPr>
        <p:txBody>
          <a:bodyPr anchor="b">
            <a:normAutofit/>
          </a:bodyPr>
          <a:lstStyle>
            <a:lvl1pPr algn="l">
              <a:defRPr sz="4000">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208172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272655E-3B0A-4AC2-BA94-C05C3F3FDA63}"/>
              </a:ext>
            </a:extLst>
          </p:cNvPr>
          <p:cNvSpPr>
            <a:spLocks noGrp="1"/>
          </p:cNvSpPr>
          <p:nvPr>
            <p:ph type="pic" sz="quarter" idx="10"/>
          </p:nvPr>
        </p:nvSpPr>
        <p:spPr>
          <a:xfrm>
            <a:off x="-57045" y="2112074"/>
            <a:ext cx="3353235" cy="3353237"/>
          </a:xfrm>
          <a:custGeom>
            <a:avLst/>
            <a:gdLst>
              <a:gd name="connsiteX0" fmla="*/ 1676617 w 3353235"/>
              <a:gd name="connsiteY0" fmla="*/ 0 h 3353237"/>
              <a:gd name="connsiteX1" fmla="*/ 1901290 w 3353235"/>
              <a:gd name="connsiteY1" fmla="*/ 93063 h 3353237"/>
              <a:gd name="connsiteX2" fmla="*/ 3260173 w 3353235"/>
              <a:gd name="connsiteY2" fmla="*/ 1451946 h 3353237"/>
              <a:gd name="connsiteX3" fmla="*/ 3260173 w 3353235"/>
              <a:gd name="connsiteY3" fmla="*/ 1901291 h 3353237"/>
              <a:gd name="connsiteX4" fmla="*/ 1901290 w 3353235"/>
              <a:gd name="connsiteY4" fmla="*/ 3260174 h 3353237"/>
              <a:gd name="connsiteX5" fmla="*/ 1451945 w 3353235"/>
              <a:gd name="connsiteY5" fmla="*/ 3260174 h 3353237"/>
              <a:gd name="connsiteX6" fmla="*/ 93062 w 3353235"/>
              <a:gd name="connsiteY6" fmla="*/ 1901291 h 3353237"/>
              <a:gd name="connsiteX7" fmla="*/ 93062 w 3353235"/>
              <a:gd name="connsiteY7" fmla="*/ 1451946 h 3353237"/>
              <a:gd name="connsiteX8" fmla="*/ 1451945 w 3353235"/>
              <a:gd name="connsiteY8" fmla="*/ 93063 h 3353237"/>
              <a:gd name="connsiteX9" fmla="*/ 1676617 w 3353235"/>
              <a:gd name="connsiteY9" fmla="*/ 0 h 335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3235" h="3353237">
                <a:moveTo>
                  <a:pt x="1676617" y="0"/>
                </a:moveTo>
                <a:cubicBezTo>
                  <a:pt x="1757933" y="0"/>
                  <a:pt x="1839249" y="31021"/>
                  <a:pt x="1901290" y="93063"/>
                </a:cubicBezTo>
                <a:lnTo>
                  <a:pt x="3260173" y="1451946"/>
                </a:lnTo>
                <a:cubicBezTo>
                  <a:pt x="3384256" y="1576029"/>
                  <a:pt x="3384256" y="1777208"/>
                  <a:pt x="3260173" y="1901291"/>
                </a:cubicBezTo>
                <a:lnTo>
                  <a:pt x="1901290" y="3260174"/>
                </a:lnTo>
                <a:cubicBezTo>
                  <a:pt x="1777207" y="3384258"/>
                  <a:pt x="1576028" y="3384258"/>
                  <a:pt x="1451945" y="3260174"/>
                </a:cubicBezTo>
                <a:lnTo>
                  <a:pt x="93062" y="1901291"/>
                </a:lnTo>
                <a:cubicBezTo>
                  <a:pt x="-31021" y="1777208"/>
                  <a:pt x="-31021" y="1576029"/>
                  <a:pt x="93062" y="1451946"/>
                </a:cubicBezTo>
                <a:lnTo>
                  <a:pt x="1451945" y="93063"/>
                </a:lnTo>
                <a:cubicBezTo>
                  <a:pt x="1513986" y="31021"/>
                  <a:pt x="1595302" y="0"/>
                  <a:pt x="1676617" y="0"/>
                </a:cubicBezTo>
                <a:close/>
              </a:path>
            </a:pathLst>
          </a:custGeom>
          <a:gradFill>
            <a:gsLst>
              <a:gs pos="0">
                <a:schemeClr val="tx1">
                  <a:lumMod val="75000"/>
                  <a:lumOff val="25000"/>
                </a:schemeClr>
              </a:gs>
              <a:gs pos="61000">
                <a:schemeClr val="tx1">
                  <a:lumMod val="50000"/>
                  <a:lumOff val="50000"/>
                </a:schemeClr>
              </a:gs>
            </a:gsLst>
            <a:lin ang="17400000" scaled="0"/>
          </a:gradFill>
        </p:spPr>
        <p:txBody>
          <a:bodyPr wrap="square">
            <a:noAutofit/>
          </a:bodyPr>
          <a:lstStyle/>
          <a:p>
            <a:endParaRPr lang="en-US"/>
          </a:p>
        </p:txBody>
      </p:sp>
      <p:sp>
        <p:nvSpPr>
          <p:cNvPr id="12" name="Picture Placeholder 11">
            <a:extLst>
              <a:ext uri="{FF2B5EF4-FFF2-40B4-BE49-F238E27FC236}">
                <a16:creationId xmlns:a16="http://schemas.microsoft.com/office/drawing/2014/main" id="{B84CAA2B-30E8-4547-84E8-C4D5A197CB05}"/>
              </a:ext>
            </a:extLst>
          </p:cNvPr>
          <p:cNvSpPr>
            <a:spLocks noGrp="1"/>
          </p:cNvSpPr>
          <p:nvPr>
            <p:ph type="pic" sz="quarter" idx="11"/>
          </p:nvPr>
        </p:nvSpPr>
        <p:spPr>
          <a:xfrm>
            <a:off x="2205052" y="4135047"/>
            <a:ext cx="3353236" cy="3353237"/>
          </a:xfrm>
          <a:custGeom>
            <a:avLst/>
            <a:gdLst>
              <a:gd name="connsiteX0" fmla="*/ 1676618 w 3353236"/>
              <a:gd name="connsiteY0" fmla="*/ 0 h 3353237"/>
              <a:gd name="connsiteX1" fmla="*/ 1901290 w 3353236"/>
              <a:gd name="connsiteY1" fmla="*/ 93063 h 3353237"/>
              <a:gd name="connsiteX2" fmla="*/ 3260173 w 3353236"/>
              <a:gd name="connsiteY2" fmla="*/ 1451946 h 3353237"/>
              <a:gd name="connsiteX3" fmla="*/ 3260173 w 3353236"/>
              <a:gd name="connsiteY3" fmla="*/ 1901291 h 3353237"/>
              <a:gd name="connsiteX4" fmla="*/ 1901290 w 3353236"/>
              <a:gd name="connsiteY4" fmla="*/ 3260174 h 3353237"/>
              <a:gd name="connsiteX5" fmla="*/ 1451945 w 3353236"/>
              <a:gd name="connsiteY5" fmla="*/ 3260174 h 3353237"/>
              <a:gd name="connsiteX6" fmla="*/ 93062 w 3353236"/>
              <a:gd name="connsiteY6" fmla="*/ 1901291 h 3353237"/>
              <a:gd name="connsiteX7" fmla="*/ 93062 w 3353236"/>
              <a:gd name="connsiteY7" fmla="*/ 1451946 h 3353237"/>
              <a:gd name="connsiteX8" fmla="*/ 1451945 w 3353236"/>
              <a:gd name="connsiteY8" fmla="*/ 93063 h 3353237"/>
              <a:gd name="connsiteX9" fmla="*/ 1676618 w 3353236"/>
              <a:gd name="connsiteY9" fmla="*/ 0 h 335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3236" h="3353237">
                <a:moveTo>
                  <a:pt x="1676618" y="0"/>
                </a:moveTo>
                <a:cubicBezTo>
                  <a:pt x="1757933" y="0"/>
                  <a:pt x="1839249" y="31021"/>
                  <a:pt x="1901290" y="93063"/>
                </a:cubicBezTo>
                <a:lnTo>
                  <a:pt x="3260173" y="1451946"/>
                </a:lnTo>
                <a:cubicBezTo>
                  <a:pt x="3384257" y="1576029"/>
                  <a:pt x="3384257" y="1777208"/>
                  <a:pt x="3260173" y="1901291"/>
                </a:cubicBezTo>
                <a:lnTo>
                  <a:pt x="1901290" y="3260174"/>
                </a:lnTo>
                <a:cubicBezTo>
                  <a:pt x="1777207" y="3384258"/>
                  <a:pt x="1576028" y="3384258"/>
                  <a:pt x="1451945" y="3260174"/>
                </a:cubicBezTo>
                <a:lnTo>
                  <a:pt x="93062" y="1901291"/>
                </a:lnTo>
                <a:cubicBezTo>
                  <a:pt x="-31021" y="1777208"/>
                  <a:pt x="-31021" y="1576029"/>
                  <a:pt x="93062" y="1451946"/>
                </a:cubicBezTo>
                <a:lnTo>
                  <a:pt x="1451945" y="93063"/>
                </a:lnTo>
                <a:cubicBezTo>
                  <a:pt x="1513986" y="31021"/>
                  <a:pt x="1595302" y="0"/>
                  <a:pt x="1676618" y="0"/>
                </a:cubicBezTo>
                <a:close/>
              </a:path>
            </a:pathLst>
          </a:custGeom>
          <a:gradFill>
            <a:gsLst>
              <a:gs pos="0">
                <a:schemeClr val="accent6"/>
              </a:gs>
              <a:gs pos="61000">
                <a:schemeClr val="accent1"/>
              </a:gs>
            </a:gsLst>
            <a:lin ang="17400000" scaled="0"/>
          </a:gradFill>
          <a:effectLst>
            <a:outerShdw blurRad="889000" dist="381000" dir="18900000" algn="bl" rotWithShape="0">
              <a:prstClr val="black">
                <a:alpha val="40000"/>
              </a:prstClr>
            </a:outerShdw>
          </a:effectLst>
        </p:spPr>
        <p:txBody>
          <a:bodyPr wrap="square">
            <a:noAutofit/>
          </a:bodyPr>
          <a:lstStyle/>
          <a:p>
            <a:endParaRPr lang="en-US"/>
          </a:p>
        </p:txBody>
      </p:sp>
      <p:sp>
        <p:nvSpPr>
          <p:cNvPr id="15" name="Picture Placeholder 14">
            <a:extLst>
              <a:ext uri="{FF2B5EF4-FFF2-40B4-BE49-F238E27FC236}">
                <a16:creationId xmlns:a16="http://schemas.microsoft.com/office/drawing/2014/main" id="{B65EDCD4-969E-469D-8EFB-2346A454ED67}"/>
              </a:ext>
            </a:extLst>
          </p:cNvPr>
          <p:cNvSpPr>
            <a:spLocks noGrp="1"/>
          </p:cNvSpPr>
          <p:nvPr>
            <p:ph type="pic" sz="quarter" idx="12"/>
          </p:nvPr>
        </p:nvSpPr>
        <p:spPr>
          <a:xfrm>
            <a:off x="5417182" y="1313315"/>
            <a:ext cx="6802304" cy="6802304"/>
          </a:xfrm>
          <a:custGeom>
            <a:avLst/>
            <a:gdLst>
              <a:gd name="connsiteX0" fmla="*/ 3401152 w 6802304"/>
              <a:gd name="connsiteY0" fmla="*/ 0 h 6802304"/>
              <a:gd name="connsiteX1" fmla="*/ 3856918 w 6802304"/>
              <a:gd name="connsiteY1" fmla="*/ 188784 h 6802304"/>
              <a:gd name="connsiteX2" fmla="*/ 6613520 w 6802304"/>
              <a:gd name="connsiteY2" fmla="*/ 2945387 h 6802304"/>
              <a:gd name="connsiteX3" fmla="*/ 6613520 w 6802304"/>
              <a:gd name="connsiteY3" fmla="*/ 3856918 h 6802304"/>
              <a:gd name="connsiteX4" fmla="*/ 3856918 w 6802304"/>
              <a:gd name="connsiteY4" fmla="*/ 6613520 h 6802304"/>
              <a:gd name="connsiteX5" fmla="*/ 2945387 w 6802304"/>
              <a:gd name="connsiteY5" fmla="*/ 6613520 h 6802304"/>
              <a:gd name="connsiteX6" fmla="*/ 188784 w 6802304"/>
              <a:gd name="connsiteY6" fmla="*/ 3856918 h 6802304"/>
              <a:gd name="connsiteX7" fmla="*/ 188784 w 6802304"/>
              <a:gd name="connsiteY7" fmla="*/ 2945387 h 6802304"/>
              <a:gd name="connsiteX8" fmla="*/ 2945387 w 6802304"/>
              <a:gd name="connsiteY8" fmla="*/ 188784 h 6802304"/>
              <a:gd name="connsiteX9" fmla="*/ 3401152 w 6802304"/>
              <a:gd name="connsiteY9" fmla="*/ 0 h 680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02304" h="6802304">
                <a:moveTo>
                  <a:pt x="3401152" y="0"/>
                </a:moveTo>
                <a:cubicBezTo>
                  <a:pt x="3566107" y="0"/>
                  <a:pt x="3731062" y="62928"/>
                  <a:pt x="3856918" y="188784"/>
                </a:cubicBezTo>
                <a:lnTo>
                  <a:pt x="6613520" y="2945387"/>
                </a:lnTo>
                <a:cubicBezTo>
                  <a:pt x="6865232" y="3197099"/>
                  <a:pt x="6865232" y="3605206"/>
                  <a:pt x="6613520" y="3856918"/>
                </a:cubicBezTo>
                <a:lnTo>
                  <a:pt x="3856918" y="6613520"/>
                </a:lnTo>
                <a:cubicBezTo>
                  <a:pt x="3605205" y="6865232"/>
                  <a:pt x="3197099" y="6865232"/>
                  <a:pt x="2945387" y="6613520"/>
                </a:cubicBezTo>
                <a:lnTo>
                  <a:pt x="188784" y="3856918"/>
                </a:lnTo>
                <a:cubicBezTo>
                  <a:pt x="-62928" y="3605206"/>
                  <a:pt x="-62928" y="3197099"/>
                  <a:pt x="188784" y="2945387"/>
                </a:cubicBezTo>
                <a:lnTo>
                  <a:pt x="2945387" y="188784"/>
                </a:lnTo>
                <a:cubicBezTo>
                  <a:pt x="3071243" y="62928"/>
                  <a:pt x="3236197" y="0"/>
                  <a:pt x="3401152" y="0"/>
                </a:cubicBezTo>
                <a:close/>
              </a:path>
            </a:pathLst>
          </a:custGeom>
          <a:gradFill>
            <a:gsLst>
              <a:gs pos="0">
                <a:schemeClr val="accent6"/>
              </a:gs>
              <a:gs pos="61000">
                <a:schemeClr val="accent1"/>
              </a:gs>
            </a:gsLst>
            <a:lin ang="17400000" scaled="0"/>
          </a:gradFill>
        </p:spPr>
        <p:txBody>
          <a:bodyPr wrap="square">
            <a:noAutofit/>
          </a:bodyPr>
          <a:lstStyle/>
          <a:p>
            <a:endParaRPr lang="en-US"/>
          </a:p>
        </p:txBody>
      </p:sp>
      <p:sp>
        <p:nvSpPr>
          <p:cNvPr id="5" name="Title 1">
            <a:extLst>
              <a:ext uri="{FF2B5EF4-FFF2-40B4-BE49-F238E27FC236}">
                <a16:creationId xmlns:a16="http://schemas.microsoft.com/office/drawing/2014/main" id="{6060E614-6314-C84A-92F8-19415DB0BCE6}"/>
              </a:ext>
            </a:extLst>
          </p:cNvPr>
          <p:cNvSpPr>
            <a:spLocks noGrp="1"/>
          </p:cNvSpPr>
          <p:nvPr>
            <p:ph type="title"/>
          </p:nvPr>
        </p:nvSpPr>
        <p:spPr>
          <a:xfrm>
            <a:off x="644163" y="166354"/>
            <a:ext cx="7039747" cy="1146961"/>
          </a:xfrm>
        </p:spPr>
        <p:txBody>
          <a:bodyPr anchor="b">
            <a:normAutofit/>
          </a:bodyPr>
          <a:lstStyle>
            <a:lvl1pPr>
              <a:defRPr sz="3600"/>
            </a:lvl1pPr>
          </a:lstStyle>
          <a:p>
            <a:r>
              <a:rPr lang="en-US"/>
              <a:t>Click to edit Master title style</a:t>
            </a:r>
          </a:p>
        </p:txBody>
      </p:sp>
      <p:sp>
        <p:nvSpPr>
          <p:cNvPr id="6" name="Text Placeholder 3">
            <a:extLst>
              <a:ext uri="{FF2B5EF4-FFF2-40B4-BE49-F238E27FC236}">
                <a16:creationId xmlns:a16="http://schemas.microsoft.com/office/drawing/2014/main" id="{3829CBE7-3ED0-244E-8A8A-F1CDA1C5DCF9}"/>
              </a:ext>
            </a:extLst>
          </p:cNvPr>
          <p:cNvSpPr>
            <a:spLocks noGrp="1"/>
          </p:cNvSpPr>
          <p:nvPr>
            <p:ph type="body" sz="half" idx="2"/>
          </p:nvPr>
        </p:nvSpPr>
        <p:spPr>
          <a:xfrm>
            <a:off x="6096001" y="2397168"/>
            <a:ext cx="5717458" cy="3693916"/>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98967300"/>
      </p:ext>
    </p:extLst>
  </p:cSld>
  <p:clrMapOvr>
    <a:masterClrMapping/>
  </p:clrMapOvr>
  <p:transition spd="slow" advClick="0">
    <p:wip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7_Title Slide">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0" y="0"/>
            <a:ext cx="2438400" cy="4038600"/>
          </a:xfrm>
          <a:prstGeom prst="rect">
            <a:avLst/>
          </a:prstGeom>
          <a:effectLst/>
        </p:spPr>
        <p:txBody>
          <a:bodyPr/>
          <a:lstStyle/>
          <a:p>
            <a:endParaRPr lang="id-ID"/>
          </a:p>
        </p:txBody>
      </p:sp>
      <p:sp>
        <p:nvSpPr>
          <p:cNvPr id="12" name="Picture Placeholder 10"/>
          <p:cNvSpPr>
            <a:spLocks noGrp="1"/>
          </p:cNvSpPr>
          <p:nvPr>
            <p:ph type="pic" sz="quarter" idx="12"/>
          </p:nvPr>
        </p:nvSpPr>
        <p:spPr>
          <a:xfrm>
            <a:off x="4876800" y="0"/>
            <a:ext cx="2438400" cy="4038600"/>
          </a:xfrm>
          <a:prstGeom prst="rect">
            <a:avLst/>
          </a:prstGeom>
          <a:effectLst/>
        </p:spPr>
        <p:txBody>
          <a:bodyPr/>
          <a:lstStyle/>
          <a:p>
            <a:endParaRPr lang="id-ID"/>
          </a:p>
        </p:txBody>
      </p:sp>
      <p:sp>
        <p:nvSpPr>
          <p:cNvPr id="13" name="Picture Placeholder 10"/>
          <p:cNvSpPr>
            <a:spLocks noGrp="1"/>
          </p:cNvSpPr>
          <p:nvPr>
            <p:ph type="pic" sz="quarter" idx="13"/>
          </p:nvPr>
        </p:nvSpPr>
        <p:spPr>
          <a:xfrm>
            <a:off x="9753600" y="0"/>
            <a:ext cx="2438400" cy="4038600"/>
          </a:xfrm>
          <a:prstGeom prst="rect">
            <a:avLst/>
          </a:prstGeom>
          <a:effectLst/>
        </p:spPr>
        <p:txBody>
          <a:bodyPr/>
          <a:lstStyle/>
          <a:p>
            <a:endParaRPr lang="id-ID"/>
          </a:p>
        </p:txBody>
      </p:sp>
      <p:sp>
        <p:nvSpPr>
          <p:cNvPr id="14" name="Picture Placeholder 10"/>
          <p:cNvSpPr>
            <a:spLocks noGrp="1"/>
          </p:cNvSpPr>
          <p:nvPr>
            <p:ph type="pic" sz="quarter" idx="14"/>
          </p:nvPr>
        </p:nvSpPr>
        <p:spPr>
          <a:xfrm>
            <a:off x="7315200" y="374353"/>
            <a:ext cx="2438400" cy="40386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127000" dist="38100" dir="5400000" algn="t" rotWithShape="0">
              <a:schemeClr val="tx1">
                <a:lumMod val="85000"/>
                <a:lumOff val="15000"/>
                <a:alpha val="40000"/>
              </a:schemeClr>
            </a:outerShdw>
          </a:effectLst>
        </p:spPr>
        <p:txBody>
          <a:bodyPr/>
          <a:lstStyle/>
          <a:p>
            <a:endParaRPr lang="id-ID"/>
          </a:p>
        </p:txBody>
      </p:sp>
      <p:sp>
        <p:nvSpPr>
          <p:cNvPr id="15" name="Picture Placeholder 10"/>
          <p:cNvSpPr>
            <a:spLocks noGrp="1"/>
          </p:cNvSpPr>
          <p:nvPr>
            <p:ph type="pic" sz="quarter" idx="15"/>
          </p:nvPr>
        </p:nvSpPr>
        <p:spPr>
          <a:xfrm>
            <a:off x="2438400" y="374353"/>
            <a:ext cx="2438400" cy="4038600"/>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outerShdw blurRad="127000" dist="38100" dir="5400000" algn="t" rotWithShape="0">
              <a:schemeClr val="tx1">
                <a:lumMod val="85000"/>
                <a:lumOff val="15000"/>
                <a:alpha val="40000"/>
              </a:schemeClr>
            </a:outerShdw>
          </a:effectLst>
        </p:spPr>
        <p:txBody>
          <a:bodyPr/>
          <a:lstStyle/>
          <a:p>
            <a:endParaRPr lang="id-ID"/>
          </a:p>
        </p:txBody>
      </p:sp>
      <p:sp>
        <p:nvSpPr>
          <p:cNvPr id="7" name="Title 1">
            <a:extLst>
              <a:ext uri="{FF2B5EF4-FFF2-40B4-BE49-F238E27FC236}">
                <a16:creationId xmlns:a16="http://schemas.microsoft.com/office/drawing/2014/main" id="{4B8E3C1F-3BC7-D94F-8163-46D4F90E222E}"/>
              </a:ext>
            </a:extLst>
          </p:cNvPr>
          <p:cNvSpPr>
            <a:spLocks noGrp="1"/>
          </p:cNvSpPr>
          <p:nvPr>
            <p:ph type="title"/>
          </p:nvPr>
        </p:nvSpPr>
        <p:spPr>
          <a:xfrm>
            <a:off x="384407" y="4412954"/>
            <a:ext cx="11423185" cy="928262"/>
          </a:xfrm>
        </p:spPr>
        <p:txBody>
          <a:bodyPr anchor="b">
            <a:normAutofit/>
          </a:bodyPr>
          <a:lstStyle>
            <a:lvl1pPr algn="ctr">
              <a:defRPr sz="3600"/>
            </a:lvl1pPr>
          </a:lstStyle>
          <a:p>
            <a:r>
              <a:rPr lang="en-US"/>
              <a:t>Click to edit Master title style</a:t>
            </a:r>
          </a:p>
        </p:txBody>
      </p:sp>
      <p:sp>
        <p:nvSpPr>
          <p:cNvPr id="8" name="Text Placeholder 3">
            <a:extLst>
              <a:ext uri="{FF2B5EF4-FFF2-40B4-BE49-F238E27FC236}">
                <a16:creationId xmlns:a16="http://schemas.microsoft.com/office/drawing/2014/main" id="{66ED056B-8FC9-3245-99D0-11455E37ACE4}"/>
              </a:ext>
            </a:extLst>
          </p:cNvPr>
          <p:cNvSpPr>
            <a:spLocks noGrp="1"/>
          </p:cNvSpPr>
          <p:nvPr>
            <p:ph type="body" sz="half" idx="2"/>
          </p:nvPr>
        </p:nvSpPr>
        <p:spPr>
          <a:xfrm>
            <a:off x="384407" y="5341215"/>
            <a:ext cx="11423185" cy="978667"/>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842504526"/>
      </p:ext>
    </p:extLst>
  </p:cSld>
  <p:clrMapOvr>
    <a:masterClrMapping/>
  </p:clrMapOvr>
  <p:transition spd="slow" advClick="0">
    <p:wip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28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163372" y="1468475"/>
            <a:ext cx="10132749" cy="4082277"/>
          </a:xfrm>
          <a:custGeom>
            <a:avLst/>
            <a:gdLst/>
            <a:ahLst/>
            <a:cxnLst/>
            <a:rect l="l" t="t" r="r" b="b"/>
            <a:pathLst>
              <a:path w="10132749" h="4082277">
                <a:moveTo>
                  <a:pt x="4587404" y="2027044"/>
                </a:moveTo>
                <a:cubicBezTo>
                  <a:pt x="4527609" y="2064629"/>
                  <a:pt x="4477637" y="2103496"/>
                  <a:pt x="4437489" y="2143644"/>
                </a:cubicBezTo>
                <a:cubicBezTo>
                  <a:pt x="4397342" y="2183791"/>
                  <a:pt x="4364454" y="2224367"/>
                  <a:pt x="4338828" y="2265369"/>
                </a:cubicBezTo>
                <a:cubicBezTo>
                  <a:pt x="4313202" y="2306371"/>
                  <a:pt x="4294409" y="2348227"/>
                  <a:pt x="4282450" y="2390938"/>
                </a:cubicBezTo>
                <a:cubicBezTo>
                  <a:pt x="4270491" y="2433649"/>
                  <a:pt x="4264511" y="2477213"/>
                  <a:pt x="4264511" y="2521632"/>
                </a:cubicBezTo>
                <a:cubicBezTo>
                  <a:pt x="4264511" y="2595095"/>
                  <a:pt x="4278179" y="2662577"/>
                  <a:pt x="4305514" y="2724080"/>
                </a:cubicBezTo>
                <a:cubicBezTo>
                  <a:pt x="4332848" y="2785584"/>
                  <a:pt x="4372142" y="2838545"/>
                  <a:pt x="4423395" y="2882964"/>
                </a:cubicBezTo>
                <a:cubicBezTo>
                  <a:pt x="4474648" y="2927383"/>
                  <a:pt x="4538286" y="2961978"/>
                  <a:pt x="4614311" y="2986750"/>
                </a:cubicBezTo>
                <a:cubicBezTo>
                  <a:pt x="4690336" y="3011523"/>
                  <a:pt x="4777892" y="3023909"/>
                  <a:pt x="4876981" y="3023909"/>
                </a:cubicBezTo>
                <a:cubicBezTo>
                  <a:pt x="4928233" y="3023909"/>
                  <a:pt x="4979059" y="3019211"/>
                  <a:pt x="5029457" y="3009814"/>
                </a:cubicBezTo>
                <a:cubicBezTo>
                  <a:pt x="5079856" y="3000418"/>
                  <a:pt x="5129400" y="2987605"/>
                  <a:pt x="5178090" y="2971375"/>
                </a:cubicBezTo>
                <a:cubicBezTo>
                  <a:pt x="5226780" y="2955145"/>
                  <a:pt x="5272908" y="2935498"/>
                  <a:pt x="5316472" y="2912434"/>
                </a:cubicBezTo>
                <a:cubicBezTo>
                  <a:pt x="5360037" y="2889370"/>
                  <a:pt x="5400612" y="2864171"/>
                  <a:pt x="5438198" y="2836836"/>
                </a:cubicBezTo>
                <a:cubicBezTo>
                  <a:pt x="5361318" y="2775333"/>
                  <a:pt x="5284012" y="2709986"/>
                  <a:pt x="5206279" y="2640795"/>
                </a:cubicBezTo>
                <a:cubicBezTo>
                  <a:pt x="5128546" y="2571604"/>
                  <a:pt x="5052948" y="2501985"/>
                  <a:pt x="4979486" y="2431940"/>
                </a:cubicBezTo>
                <a:cubicBezTo>
                  <a:pt x="4906024" y="2361895"/>
                  <a:pt x="4835551" y="2292276"/>
                  <a:pt x="4768069" y="2223085"/>
                </a:cubicBezTo>
                <a:cubicBezTo>
                  <a:pt x="4700586" y="2153894"/>
                  <a:pt x="4640364" y="2088547"/>
                  <a:pt x="4587404" y="2027044"/>
                </a:cubicBezTo>
                <a:close/>
                <a:moveTo>
                  <a:pt x="8567895" y="799542"/>
                </a:moveTo>
                <a:lnTo>
                  <a:pt x="8098933" y="2208991"/>
                </a:lnTo>
                <a:lnTo>
                  <a:pt x="9039419" y="2208991"/>
                </a:lnTo>
                <a:lnTo>
                  <a:pt x="8570457" y="799542"/>
                </a:lnTo>
                <a:close/>
                <a:moveTo>
                  <a:pt x="1578582" y="661160"/>
                </a:moveTo>
                <a:cubicBezTo>
                  <a:pt x="1412865" y="661160"/>
                  <a:pt x="1274483" y="691911"/>
                  <a:pt x="1163435" y="753414"/>
                </a:cubicBezTo>
                <a:cubicBezTo>
                  <a:pt x="1052388" y="814918"/>
                  <a:pt x="962696" y="897776"/>
                  <a:pt x="894359" y="1001990"/>
                </a:cubicBezTo>
                <a:cubicBezTo>
                  <a:pt x="826022" y="1106204"/>
                  <a:pt x="777759" y="1227929"/>
                  <a:pt x="749570" y="1367165"/>
                </a:cubicBezTo>
                <a:cubicBezTo>
                  <a:pt x="721381" y="1506402"/>
                  <a:pt x="707287" y="1652899"/>
                  <a:pt x="707287" y="1806657"/>
                </a:cubicBezTo>
                <a:cubicBezTo>
                  <a:pt x="707287" y="1989459"/>
                  <a:pt x="720954" y="2153467"/>
                  <a:pt x="748289" y="2298683"/>
                </a:cubicBezTo>
                <a:cubicBezTo>
                  <a:pt x="775624" y="2443899"/>
                  <a:pt x="821751" y="2567760"/>
                  <a:pt x="886671" y="2670265"/>
                </a:cubicBezTo>
                <a:cubicBezTo>
                  <a:pt x="951591" y="2772770"/>
                  <a:pt x="1038721" y="2850931"/>
                  <a:pt x="1148059" y="2904746"/>
                </a:cubicBezTo>
                <a:cubicBezTo>
                  <a:pt x="1257399" y="2958562"/>
                  <a:pt x="1394927" y="2985469"/>
                  <a:pt x="1560644" y="2985469"/>
                </a:cubicBezTo>
                <a:cubicBezTo>
                  <a:pt x="1726361" y="2985469"/>
                  <a:pt x="1864743" y="2954717"/>
                  <a:pt x="1975790" y="2893214"/>
                </a:cubicBezTo>
                <a:cubicBezTo>
                  <a:pt x="2086838" y="2831711"/>
                  <a:pt x="2176530" y="2747998"/>
                  <a:pt x="2244867" y="2642076"/>
                </a:cubicBezTo>
                <a:cubicBezTo>
                  <a:pt x="2313204" y="2536154"/>
                  <a:pt x="2361467" y="2412293"/>
                  <a:pt x="2389656" y="2270494"/>
                </a:cubicBezTo>
                <a:cubicBezTo>
                  <a:pt x="2417845" y="2128695"/>
                  <a:pt x="2431940" y="1977500"/>
                  <a:pt x="2431940" y="1816908"/>
                </a:cubicBezTo>
                <a:cubicBezTo>
                  <a:pt x="2431940" y="1644357"/>
                  <a:pt x="2418272" y="1487182"/>
                  <a:pt x="2390937" y="1345383"/>
                </a:cubicBezTo>
                <a:cubicBezTo>
                  <a:pt x="2363603" y="1203584"/>
                  <a:pt x="2317048" y="1081859"/>
                  <a:pt x="2251274" y="980207"/>
                </a:cubicBezTo>
                <a:cubicBezTo>
                  <a:pt x="2185499" y="878556"/>
                  <a:pt x="2097943" y="799969"/>
                  <a:pt x="1988603" y="744445"/>
                </a:cubicBezTo>
                <a:cubicBezTo>
                  <a:pt x="1879265" y="688922"/>
                  <a:pt x="1742591" y="661160"/>
                  <a:pt x="1578582" y="661160"/>
                </a:cubicBezTo>
                <a:close/>
                <a:moveTo>
                  <a:pt x="4953860" y="499714"/>
                </a:moveTo>
                <a:cubicBezTo>
                  <a:pt x="4882106" y="499714"/>
                  <a:pt x="4821030" y="507829"/>
                  <a:pt x="4770631" y="524059"/>
                </a:cubicBezTo>
                <a:cubicBezTo>
                  <a:pt x="4720233" y="540289"/>
                  <a:pt x="4678804" y="563353"/>
                  <a:pt x="4646344" y="593250"/>
                </a:cubicBezTo>
                <a:cubicBezTo>
                  <a:pt x="4613884" y="623147"/>
                  <a:pt x="4589966" y="658170"/>
                  <a:pt x="4574590" y="698318"/>
                </a:cubicBezTo>
                <a:cubicBezTo>
                  <a:pt x="4559215" y="738466"/>
                  <a:pt x="4551526" y="781603"/>
                  <a:pt x="4551526" y="827731"/>
                </a:cubicBezTo>
                <a:cubicBezTo>
                  <a:pt x="4551526" y="863608"/>
                  <a:pt x="4557506" y="900766"/>
                  <a:pt x="4569465" y="939205"/>
                </a:cubicBezTo>
                <a:cubicBezTo>
                  <a:pt x="4581424" y="977645"/>
                  <a:pt x="4598081" y="1017793"/>
                  <a:pt x="4619436" y="1059649"/>
                </a:cubicBezTo>
                <a:cubicBezTo>
                  <a:pt x="4640792" y="1101506"/>
                  <a:pt x="4667699" y="1145925"/>
                  <a:pt x="4700159" y="1192906"/>
                </a:cubicBezTo>
                <a:cubicBezTo>
                  <a:pt x="4732619" y="1239888"/>
                  <a:pt x="4769350" y="1290713"/>
                  <a:pt x="4810352" y="1345383"/>
                </a:cubicBezTo>
                <a:cubicBezTo>
                  <a:pt x="4911149" y="1290713"/>
                  <a:pt x="4995289" y="1240315"/>
                  <a:pt x="5062772" y="1194187"/>
                </a:cubicBezTo>
                <a:cubicBezTo>
                  <a:pt x="5130254" y="1148060"/>
                  <a:pt x="5184497" y="1103214"/>
                  <a:pt x="5225499" y="1059649"/>
                </a:cubicBezTo>
                <a:cubicBezTo>
                  <a:pt x="5266501" y="1016084"/>
                  <a:pt x="5295544" y="972519"/>
                  <a:pt x="5312628" y="928955"/>
                </a:cubicBezTo>
                <a:cubicBezTo>
                  <a:pt x="5329713" y="885390"/>
                  <a:pt x="5338255" y="840544"/>
                  <a:pt x="5338255" y="794417"/>
                </a:cubicBezTo>
                <a:cubicBezTo>
                  <a:pt x="5338255" y="753414"/>
                  <a:pt x="5330567" y="714975"/>
                  <a:pt x="5315191" y="679098"/>
                </a:cubicBezTo>
                <a:cubicBezTo>
                  <a:pt x="5299815" y="643221"/>
                  <a:pt x="5275898" y="612043"/>
                  <a:pt x="5243437" y="585562"/>
                </a:cubicBezTo>
                <a:cubicBezTo>
                  <a:pt x="5210977" y="559081"/>
                  <a:pt x="5170830" y="538153"/>
                  <a:pt x="5122994" y="522777"/>
                </a:cubicBezTo>
                <a:cubicBezTo>
                  <a:pt x="5075157" y="507402"/>
                  <a:pt x="5018780" y="499714"/>
                  <a:pt x="4953860" y="499714"/>
                </a:cubicBezTo>
                <a:close/>
                <a:moveTo>
                  <a:pt x="8578145" y="151196"/>
                </a:moveTo>
                <a:cubicBezTo>
                  <a:pt x="8678942" y="151196"/>
                  <a:pt x="8759238" y="152477"/>
                  <a:pt x="8819033" y="155039"/>
                </a:cubicBezTo>
                <a:cubicBezTo>
                  <a:pt x="8878827" y="157602"/>
                  <a:pt x="8925382" y="163582"/>
                  <a:pt x="8958696" y="172978"/>
                </a:cubicBezTo>
                <a:cubicBezTo>
                  <a:pt x="8992011" y="182374"/>
                  <a:pt x="9015928" y="196469"/>
                  <a:pt x="9030450" y="215261"/>
                </a:cubicBezTo>
                <a:cubicBezTo>
                  <a:pt x="9044972" y="234054"/>
                  <a:pt x="9057358" y="259680"/>
                  <a:pt x="9067608" y="292140"/>
                </a:cubicBezTo>
                <a:lnTo>
                  <a:pt x="10092663" y="3231482"/>
                </a:lnTo>
                <a:cubicBezTo>
                  <a:pt x="10113164" y="3292985"/>
                  <a:pt x="10125977" y="3341675"/>
                  <a:pt x="10131102" y="3377552"/>
                </a:cubicBezTo>
                <a:cubicBezTo>
                  <a:pt x="10136227" y="3413429"/>
                  <a:pt x="10129394" y="3440337"/>
                  <a:pt x="10110601" y="3458275"/>
                </a:cubicBezTo>
                <a:cubicBezTo>
                  <a:pt x="10091808" y="3476214"/>
                  <a:pt x="10058494" y="3487318"/>
                  <a:pt x="10010658" y="3491589"/>
                </a:cubicBezTo>
                <a:cubicBezTo>
                  <a:pt x="9962823" y="3495861"/>
                  <a:pt x="9897048" y="3497996"/>
                  <a:pt x="9813335" y="3497996"/>
                </a:cubicBezTo>
                <a:cubicBezTo>
                  <a:pt x="9726206" y="3497996"/>
                  <a:pt x="9658296" y="3496715"/>
                  <a:pt x="9609606" y="3494152"/>
                </a:cubicBezTo>
                <a:cubicBezTo>
                  <a:pt x="9560916" y="3491589"/>
                  <a:pt x="9523758" y="3486464"/>
                  <a:pt x="9498131" y="3478776"/>
                </a:cubicBezTo>
                <a:cubicBezTo>
                  <a:pt x="9472505" y="3471088"/>
                  <a:pt x="9454567" y="3460411"/>
                  <a:pt x="9444316" y="3446743"/>
                </a:cubicBezTo>
                <a:cubicBezTo>
                  <a:pt x="9434066" y="3433076"/>
                  <a:pt x="9425523" y="3415138"/>
                  <a:pt x="9418690" y="3392928"/>
                </a:cubicBezTo>
                <a:lnTo>
                  <a:pt x="9195740" y="2726643"/>
                </a:lnTo>
                <a:lnTo>
                  <a:pt x="7950300" y="2726643"/>
                </a:lnTo>
                <a:lnTo>
                  <a:pt x="7740164" y="3374989"/>
                </a:lnTo>
                <a:cubicBezTo>
                  <a:pt x="7733330" y="3398908"/>
                  <a:pt x="7724361" y="3418982"/>
                  <a:pt x="7713256" y="3435211"/>
                </a:cubicBezTo>
                <a:cubicBezTo>
                  <a:pt x="7702152" y="3451442"/>
                  <a:pt x="7684213" y="3464254"/>
                  <a:pt x="7659441" y="3473651"/>
                </a:cubicBezTo>
                <a:cubicBezTo>
                  <a:pt x="7634668" y="3483047"/>
                  <a:pt x="7599646" y="3489454"/>
                  <a:pt x="7554373" y="3492871"/>
                </a:cubicBezTo>
                <a:cubicBezTo>
                  <a:pt x="7509100" y="3496288"/>
                  <a:pt x="7449732" y="3497996"/>
                  <a:pt x="7376270" y="3497996"/>
                </a:cubicBezTo>
                <a:cubicBezTo>
                  <a:pt x="7297682" y="3497996"/>
                  <a:pt x="7236179" y="3495433"/>
                  <a:pt x="7191760" y="3490308"/>
                </a:cubicBezTo>
                <a:cubicBezTo>
                  <a:pt x="7147341" y="3485183"/>
                  <a:pt x="7116590" y="3472797"/>
                  <a:pt x="7099505" y="3453150"/>
                </a:cubicBezTo>
                <a:cubicBezTo>
                  <a:pt x="7082421" y="3433503"/>
                  <a:pt x="7076442" y="3405741"/>
                  <a:pt x="7081567" y="3369864"/>
                </a:cubicBezTo>
                <a:cubicBezTo>
                  <a:pt x="7086692" y="3333987"/>
                  <a:pt x="7099505" y="3286152"/>
                  <a:pt x="7120006" y="3226357"/>
                </a:cubicBezTo>
                <a:lnTo>
                  <a:pt x="8142497" y="284453"/>
                </a:lnTo>
                <a:cubicBezTo>
                  <a:pt x="8152748" y="255409"/>
                  <a:pt x="8164707" y="231918"/>
                  <a:pt x="8178374" y="213980"/>
                </a:cubicBezTo>
                <a:cubicBezTo>
                  <a:pt x="8192042" y="196042"/>
                  <a:pt x="8213824" y="182374"/>
                  <a:pt x="8243721" y="172978"/>
                </a:cubicBezTo>
                <a:cubicBezTo>
                  <a:pt x="8273619" y="163582"/>
                  <a:pt x="8315048" y="157602"/>
                  <a:pt x="8368009" y="155039"/>
                </a:cubicBezTo>
                <a:cubicBezTo>
                  <a:pt x="8420970" y="152477"/>
                  <a:pt x="8491016" y="151196"/>
                  <a:pt x="8578145" y="151196"/>
                </a:cubicBezTo>
                <a:close/>
                <a:moveTo>
                  <a:pt x="1601646" y="107631"/>
                </a:moveTo>
                <a:cubicBezTo>
                  <a:pt x="1849367" y="107631"/>
                  <a:pt x="2068473" y="140945"/>
                  <a:pt x="2258962" y="207573"/>
                </a:cubicBezTo>
                <a:cubicBezTo>
                  <a:pt x="2449451" y="274202"/>
                  <a:pt x="2610043" y="376280"/>
                  <a:pt x="2740737" y="513808"/>
                </a:cubicBezTo>
                <a:cubicBezTo>
                  <a:pt x="2871431" y="651336"/>
                  <a:pt x="2970520" y="825168"/>
                  <a:pt x="3038003" y="1035304"/>
                </a:cubicBezTo>
                <a:cubicBezTo>
                  <a:pt x="3105485" y="1245440"/>
                  <a:pt x="3139227" y="1494016"/>
                  <a:pt x="3139227" y="1781031"/>
                </a:cubicBezTo>
                <a:cubicBezTo>
                  <a:pt x="3139227" y="1929664"/>
                  <a:pt x="3129403" y="2069327"/>
                  <a:pt x="3109756" y="2200022"/>
                </a:cubicBezTo>
                <a:cubicBezTo>
                  <a:pt x="3090110" y="2330716"/>
                  <a:pt x="3061493" y="2451587"/>
                  <a:pt x="3023908" y="2562634"/>
                </a:cubicBezTo>
                <a:cubicBezTo>
                  <a:pt x="2986323" y="2673682"/>
                  <a:pt x="2940196" y="2775333"/>
                  <a:pt x="2885526" y="2867588"/>
                </a:cubicBezTo>
                <a:cubicBezTo>
                  <a:pt x="2830857" y="2959843"/>
                  <a:pt x="2768499" y="3040993"/>
                  <a:pt x="2698453" y="3111038"/>
                </a:cubicBezTo>
                <a:cubicBezTo>
                  <a:pt x="2804376" y="3203293"/>
                  <a:pt x="2898339" y="3273338"/>
                  <a:pt x="2980343" y="3321174"/>
                </a:cubicBezTo>
                <a:cubicBezTo>
                  <a:pt x="3062347" y="3369010"/>
                  <a:pt x="3131112" y="3404887"/>
                  <a:pt x="3186635" y="3428805"/>
                </a:cubicBezTo>
                <a:cubicBezTo>
                  <a:pt x="3242159" y="3452723"/>
                  <a:pt x="3286578" y="3470234"/>
                  <a:pt x="3319892" y="3481339"/>
                </a:cubicBezTo>
                <a:cubicBezTo>
                  <a:pt x="3353207" y="3492444"/>
                  <a:pt x="3379260" y="3506965"/>
                  <a:pt x="3398053" y="3524904"/>
                </a:cubicBezTo>
                <a:cubicBezTo>
                  <a:pt x="3416845" y="3542842"/>
                  <a:pt x="3430513" y="3573594"/>
                  <a:pt x="3439055" y="3617158"/>
                </a:cubicBezTo>
                <a:cubicBezTo>
                  <a:pt x="3447597" y="3660723"/>
                  <a:pt x="3451868" y="3720945"/>
                  <a:pt x="3451868" y="3797824"/>
                </a:cubicBezTo>
                <a:cubicBezTo>
                  <a:pt x="3451868" y="3859327"/>
                  <a:pt x="3448878" y="3908872"/>
                  <a:pt x="3442899" y="3946457"/>
                </a:cubicBezTo>
                <a:cubicBezTo>
                  <a:pt x="3436919" y="3984042"/>
                  <a:pt x="3428804" y="4013085"/>
                  <a:pt x="3418554" y="4033587"/>
                </a:cubicBezTo>
                <a:cubicBezTo>
                  <a:pt x="3408303" y="4054088"/>
                  <a:pt x="3397198" y="4067328"/>
                  <a:pt x="3385240" y="4073307"/>
                </a:cubicBezTo>
                <a:cubicBezTo>
                  <a:pt x="3373281" y="4079287"/>
                  <a:pt x="3360467" y="4082277"/>
                  <a:pt x="3346800" y="4082277"/>
                </a:cubicBezTo>
                <a:cubicBezTo>
                  <a:pt x="3290422" y="4082277"/>
                  <a:pt x="3216533" y="4066901"/>
                  <a:pt x="3125132" y="4036149"/>
                </a:cubicBezTo>
                <a:cubicBezTo>
                  <a:pt x="3033732" y="4005398"/>
                  <a:pt x="2935070" y="3961405"/>
                  <a:pt x="2829148" y="3904173"/>
                </a:cubicBezTo>
                <a:cubicBezTo>
                  <a:pt x="2723225" y="3846942"/>
                  <a:pt x="2615168" y="3776896"/>
                  <a:pt x="2504975" y="3694037"/>
                </a:cubicBezTo>
                <a:cubicBezTo>
                  <a:pt x="2394781" y="3611179"/>
                  <a:pt x="2292703" y="3515934"/>
                  <a:pt x="2198740" y="3408304"/>
                </a:cubicBezTo>
                <a:cubicBezTo>
                  <a:pt x="2120152" y="3444181"/>
                  <a:pt x="2024908" y="3475360"/>
                  <a:pt x="1913006" y="3501840"/>
                </a:cubicBezTo>
                <a:cubicBezTo>
                  <a:pt x="1801104" y="3528321"/>
                  <a:pt x="1676816" y="3541561"/>
                  <a:pt x="1540143" y="3541561"/>
                </a:cubicBezTo>
                <a:cubicBezTo>
                  <a:pt x="1282171" y="3541561"/>
                  <a:pt x="1057086" y="3508674"/>
                  <a:pt x="864889" y="3442899"/>
                </a:cubicBezTo>
                <a:cubicBezTo>
                  <a:pt x="672691" y="3377125"/>
                  <a:pt x="512526" y="3275047"/>
                  <a:pt x="384395" y="3136665"/>
                </a:cubicBezTo>
                <a:cubicBezTo>
                  <a:pt x="256263" y="2998282"/>
                  <a:pt x="160164" y="2821888"/>
                  <a:pt x="96098" y="2607480"/>
                </a:cubicBezTo>
                <a:cubicBezTo>
                  <a:pt x="32032" y="2393073"/>
                  <a:pt x="0" y="2138091"/>
                  <a:pt x="0" y="1842534"/>
                </a:cubicBezTo>
                <a:cubicBezTo>
                  <a:pt x="0" y="1574312"/>
                  <a:pt x="34168" y="1332997"/>
                  <a:pt x="102505" y="1118590"/>
                </a:cubicBezTo>
                <a:cubicBezTo>
                  <a:pt x="170842" y="904183"/>
                  <a:pt x="272493" y="722236"/>
                  <a:pt x="407458" y="572749"/>
                </a:cubicBezTo>
                <a:cubicBezTo>
                  <a:pt x="542424" y="423262"/>
                  <a:pt x="709422" y="308371"/>
                  <a:pt x="908453" y="228074"/>
                </a:cubicBezTo>
                <a:cubicBezTo>
                  <a:pt x="1107485" y="147778"/>
                  <a:pt x="1338549" y="107631"/>
                  <a:pt x="1601646" y="107631"/>
                </a:cubicBezTo>
                <a:close/>
                <a:moveTo>
                  <a:pt x="4987174" y="0"/>
                </a:moveTo>
                <a:cubicBezTo>
                  <a:pt x="5166558" y="0"/>
                  <a:pt x="5321170" y="17084"/>
                  <a:pt x="5451011" y="51253"/>
                </a:cubicBezTo>
                <a:cubicBezTo>
                  <a:pt x="5580851" y="85421"/>
                  <a:pt x="5687627" y="133684"/>
                  <a:pt x="5771340" y="196042"/>
                </a:cubicBezTo>
                <a:cubicBezTo>
                  <a:pt x="5855053" y="258399"/>
                  <a:pt x="5917410" y="335278"/>
                  <a:pt x="5958412" y="426679"/>
                </a:cubicBezTo>
                <a:cubicBezTo>
                  <a:pt x="5999414" y="518079"/>
                  <a:pt x="6019916" y="621012"/>
                  <a:pt x="6019916" y="735476"/>
                </a:cubicBezTo>
                <a:cubicBezTo>
                  <a:pt x="6019916" y="837981"/>
                  <a:pt x="6002404" y="932799"/>
                  <a:pt x="5967381" y="1019928"/>
                </a:cubicBezTo>
                <a:cubicBezTo>
                  <a:pt x="5932359" y="1107058"/>
                  <a:pt x="5879398" y="1189916"/>
                  <a:pt x="5808498" y="1268504"/>
                </a:cubicBezTo>
                <a:cubicBezTo>
                  <a:pt x="5737598" y="1347091"/>
                  <a:pt x="5649188" y="1422689"/>
                  <a:pt x="5543266" y="1495297"/>
                </a:cubicBezTo>
                <a:cubicBezTo>
                  <a:pt x="5437344" y="1567905"/>
                  <a:pt x="5313482" y="1640940"/>
                  <a:pt x="5171684" y="1714402"/>
                </a:cubicBezTo>
                <a:cubicBezTo>
                  <a:pt x="5217811" y="1767364"/>
                  <a:pt x="5269491" y="1823315"/>
                  <a:pt x="5326723" y="1882255"/>
                </a:cubicBezTo>
                <a:cubicBezTo>
                  <a:pt x="5383955" y="1941196"/>
                  <a:pt x="5442895" y="2000136"/>
                  <a:pt x="5503545" y="2059077"/>
                </a:cubicBezTo>
                <a:cubicBezTo>
                  <a:pt x="5564194" y="2118017"/>
                  <a:pt x="5625270" y="2176531"/>
                  <a:pt x="5686773" y="2234617"/>
                </a:cubicBezTo>
                <a:cubicBezTo>
                  <a:pt x="5748276" y="2292704"/>
                  <a:pt x="5808071" y="2346519"/>
                  <a:pt x="5866157" y="2396063"/>
                </a:cubicBezTo>
                <a:cubicBezTo>
                  <a:pt x="5888367" y="2361895"/>
                  <a:pt x="5908441" y="2322601"/>
                  <a:pt x="5926379" y="2278182"/>
                </a:cubicBezTo>
                <a:cubicBezTo>
                  <a:pt x="5944318" y="2233763"/>
                  <a:pt x="5959694" y="2186781"/>
                  <a:pt x="5972507" y="2137237"/>
                </a:cubicBezTo>
                <a:cubicBezTo>
                  <a:pt x="5985320" y="2087693"/>
                  <a:pt x="5995570" y="2037294"/>
                  <a:pt x="6003258" y="1986042"/>
                </a:cubicBezTo>
                <a:cubicBezTo>
                  <a:pt x="6010946" y="1934789"/>
                  <a:pt x="6014790" y="1884391"/>
                  <a:pt x="6014790" y="1834846"/>
                </a:cubicBezTo>
                <a:lnTo>
                  <a:pt x="6014790" y="1755405"/>
                </a:lnTo>
                <a:cubicBezTo>
                  <a:pt x="6014790" y="1736612"/>
                  <a:pt x="6018207" y="1720382"/>
                  <a:pt x="6025041" y="1706714"/>
                </a:cubicBezTo>
                <a:cubicBezTo>
                  <a:pt x="6031874" y="1693047"/>
                  <a:pt x="6045969" y="1681942"/>
                  <a:pt x="6067324" y="1673400"/>
                </a:cubicBezTo>
                <a:cubicBezTo>
                  <a:pt x="6088679" y="1664858"/>
                  <a:pt x="6119431" y="1658451"/>
                  <a:pt x="6159579" y="1654180"/>
                </a:cubicBezTo>
                <a:cubicBezTo>
                  <a:pt x="6199727" y="1649909"/>
                  <a:pt x="6251407" y="1647774"/>
                  <a:pt x="6314618" y="1647774"/>
                </a:cubicBezTo>
                <a:cubicBezTo>
                  <a:pt x="6374413" y="1647774"/>
                  <a:pt x="6423957" y="1649055"/>
                  <a:pt x="6463251" y="1651618"/>
                </a:cubicBezTo>
                <a:cubicBezTo>
                  <a:pt x="6502545" y="1654180"/>
                  <a:pt x="6533724" y="1659733"/>
                  <a:pt x="6556787" y="1668275"/>
                </a:cubicBezTo>
                <a:cubicBezTo>
                  <a:pt x="6579851" y="1676817"/>
                  <a:pt x="6596081" y="1688349"/>
                  <a:pt x="6605477" y="1702870"/>
                </a:cubicBezTo>
                <a:cubicBezTo>
                  <a:pt x="6614873" y="1717392"/>
                  <a:pt x="6619572" y="1735758"/>
                  <a:pt x="6619572" y="1757967"/>
                </a:cubicBezTo>
                <a:lnTo>
                  <a:pt x="6619572" y="1839971"/>
                </a:lnTo>
                <a:cubicBezTo>
                  <a:pt x="6619572" y="1921976"/>
                  <a:pt x="6613592" y="2004834"/>
                  <a:pt x="6601633" y="2088547"/>
                </a:cubicBezTo>
                <a:cubicBezTo>
                  <a:pt x="6589674" y="2172260"/>
                  <a:pt x="6572163" y="2253837"/>
                  <a:pt x="6549099" y="2333279"/>
                </a:cubicBezTo>
                <a:cubicBezTo>
                  <a:pt x="6526036" y="2412720"/>
                  <a:pt x="6497419" y="2488745"/>
                  <a:pt x="6463251" y="2561353"/>
                </a:cubicBezTo>
                <a:cubicBezTo>
                  <a:pt x="6429082" y="2633961"/>
                  <a:pt x="6391497" y="2701871"/>
                  <a:pt x="6350495" y="2765083"/>
                </a:cubicBezTo>
                <a:cubicBezTo>
                  <a:pt x="6410290" y="2811210"/>
                  <a:pt x="6461970" y="2849649"/>
                  <a:pt x="6505535" y="2880401"/>
                </a:cubicBezTo>
                <a:cubicBezTo>
                  <a:pt x="6549099" y="2911153"/>
                  <a:pt x="6586258" y="2935498"/>
                  <a:pt x="6617009" y="2953436"/>
                </a:cubicBezTo>
                <a:cubicBezTo>
                  <a:pt x="6647761" y="2971375"/>
                  <a:pt x="6673387" y="2983761"/>
                  <a:pt x="6693888" y="2990594"/>
                </a:cubicBezTo>
                <a:cubicBezTo>
                  <a:pt x="6714389" y="2997428"/>
                  <a:pt x="6731473" y="3000845"/>
                  <a:pt x="6745141" y="3000845"/>
                </a:cubicBezTo>
                <a:cubicBezTo>
                  <a:pt x="6763933" y="3000845"/>
                  <a:pt x="6781445" y="3000845"/>
                  <a:pt x="6797675" y="3000845"/>
                </a:cubicBezTo>
                <a:cubicBezTo>
                  <a:pt x="6813905" y="3000845"/>
                  <a:pt x="6827145" y="3006824"/>
                  <a:pt x="6837396" y="3018783"/>
                </a:cubicBezTo>
                <a:cubicBezTo>
                  <a:pt x="6847646" y="3030742"/>
                  <a:pt x="6855334" y="3052098"/>
                  <a:pt x="6860460" y="3082849"/>
                </a:cubicBezTo>
                <a:cubicBezTo>
                  <a:pt x="6865585" y="3113601"/>
                  <a:pt x="6868147" y="3158874"/>
                  <a:pt x="6868147" y="3218669"/>
                </a:cubicBezTo>
                <a:cubicBezTo>
                  <a:pt x="6868147" y="3281881"/>
                  <a:pt x="6866866" y="3331425"/>
                  <a:pt x="6864303" y="3367302"/>
                </a:cubicBezTo>
                <a:cubicBezTo>
                  <a:pt x="6861741" y="3403178"/>
                  <a:pt x="6857470" y="3429659"/>
                  <a:pt x="6851490" y="3446743"/>
                </a:cubicBezTo>
                <a:cubicBezTo>
                  <a:pt x="6845510" y="3463828"/>
                  <a:pt x="6835260" y="3477922"/>
                  <a:pt x="6820739" y="3489027"/>
                </a:cubicBezTo>
                <a:cubicBezTo>
                  <a:pt x="6806217" y="3500132"/>
                  <a:pt x="6781872" y="3510382"/>
                  <a:pt x="6747704" y="3519778"/>
                </a:cubicBezTo>
                <a:cubicBezTo>
                  <a:pt x="6713535" y="3529175"/>
                  <a:pt x="6672533" y="3533873"/>
                  <a:pt x="6624697" y="3533873"/>
                </a:cubicBezTo>
                <a:cubicBezTo>
                  <a:pt x="6587112" y="3533873"/>
                  <a:pt x="6548245" y="3529175"/>
                  <a:pt x="6508097" y="3519778"/>
                </a:cubicBezTo>
                <a:cubicBezTo>
                  <a:pt x="6467949" y="3510382"/>
                  <a:pt x="6421394" y="3492444"/>
                  <a:pt x="6368434" y="3465963"/>
                </a:cubicBezTo>
                <a:cubicBezTo>
                  <a:pt x="6315472" y="3439483"/>
                  <a:pt x="6253969" y="3404460"/>
                  <a:pt x="6183924" y="3360895"/>
                </a:cubicBezTo>
                <a:cubicBezTo>
                  <a:pt x="6113878" y="3317330"/>
                  <a:pt x="6032729" y="3261380"/>
                  <a:pt x="5940474" y="3193042"/>
                </a:cubicBezTo>
                <a:cubicBezTo>
                  <a:pt x="5860178" y="3247712"/>
                  <a:pt x="5777319" y="3296829"/>
                  <a:pt x="5691898" y="3340394"/>
                </a:cubicBezTo>
                <a:cubicBezTo>
                  <a:pt x="5606477" y="3383959"/>
                  <a:pt x="5517212" y="3420263"/>
                  <a:pt x="5424103" y="3449306"/>
                </a:cubicBezTo>
                <a:cubicBezTo>
                  <a:pt x="5330994" y="3478349"/>
                  <a:pt x="5234895" y="3500559"/>
                  <a:pt x="5135807" y="3515934"/>
                </a:cubicBezTo>
                <a:cubicBezTo>
                  <a:pt x="5036718" y="3531310"/>
                  <a:pt x="4930796" y="3538998"/>
                  <a:pt x="4818040" y="3538998"/>
                </a:cubicBezTo>
                <a:cubicBezTo>
                  <a:pt x="4706993" y="3538998"/>
                  <a:pt x="4598508" y="3530456"/>
                  <a:pt x="4492586" y="3513372"/>
                </a:cubicBezTo>
                <a:cubicBezTo>
                  <a:pt x="4386664" y="3496288"/>
                  <a:pt x="4287148" y="3470234"/>
                  <a:pt x="4194039" y="3435211"/>
                </a:cubicBezTo>
                <a:cubicBezTo>
                  <a:pt x="4100930" y="3400189"/>
                  <a:pt x="4015936" y="3356197"/>
                  <a:pt x="3939057" y="3303236"/>
                </a:cubicBezTo>
                <a:cubicBezTo>
                  <a:pt x="3862178" y="3250275"/>
                  <a:pt x="3796403" y="3187490"/>
                  <a:pt x="3741734" y="3114882"/>
                </a:cubicBezTo>
                <a:cubicBezTo>
                  <a:pt x="3687064" y="3042274"/>
                  <a:pt x="3644354" y="2959416"/>
                  <a:pt x="3613602" y="2866307"/>
                </a:cubicBezTo>
                <a:cubicBezTo>
                  <a:pt x="3582851" y="2773198"/>
                  <a:pt x="3567475" y="2670265"/>
                  <a:pt x="3567475" y="2557509"/>
                </a:cubicBezTo>
                <a:cubicBezTo>
                  <a:pt x="3567475" y="2461838"/>
                  <a:pt x="3581569" y="2371718"/>
                  <a:pt x="3609758" y="2287151"/>
                </a:cubicBezTo>
                <a:cubicBezTo>
                  <a:pt x="3637947" y="2202584"/>
                  <a:pt x="3680231" y="2122716"/>
                  <a:pt x="3736609" y="2047545"/>
                </a:cubicBezTo>
                <a:cubicBezTo>
                  <a:pt x="3792987" y="1972374"/>
                  <a:pt x="3862605" y="1900621"/>
                  <a:pt x="3945463" y="1832284"/>
                </a:cubicBezTo>
                <a:cubicBezTo>
                  <a:pt x="4028322" y="1763947"/>
                  <a:pt x="4124421" y="1697318"/>
                  <a:pt x="4233760" y="1632398"/>
                </a:cubicBezTo>
                <a:cubicBezTo>
                  <a:pt x="4172256" y="1553810"/>
                  <a:pt x="4118868" y="1479921"/>
                  <a:pt x="4073595" y="1410730"/>
                </a:cubicBezTo>
                <a:cubicBezTo>
                  <a:pt x="4028322" y="1341539"/>
                  <a:pt x="3990736" y="1275338"/>
                  <a:pt x="3960839" y="1212126"/>
                </a:cubicBezTo>
                <a:cubicBezTo>
                  <a:pt x="3930942" y="1148914"/>
                  <a:pt x="3908732" y="1088692"/>
                  <a:pt x="3894211" y="1031460"/>
                </a:cubicBezTo>
                <a:cubicBezTo>
                  <a:pt x="3879689" y="974228"/>
                  <a:pt x="3872428" y="917423"/>
                  <a:pt x="3872428" y="861045"/>
                </a:cubicBezTo>
                <a:cubicBezTo>
                  <a:pt x="3872428" y="741456"/>
                  <a:pt x="3893783" y="629127"/>
                  <a:pt x="3936494" y="524059"/>
                </a:cubicBezTo>
                <a:cubicBezTo>
                  <a:pt x="3979205" y="418991"/>
                  <a:pt x="4045833" y="328017"/>
                  <a:pt x="4136380" y="251138"/>
                </a:cubicBezTo>
                <a:cubicBezTo>
                  <a:pt x="4226926" y="174259"/>
                  <a:pt x="4342245" y="113183"/>
                  <a:pt x="4482336" y="67910"/>
                </a:cubicBezTo>
                <a:cubicBezTo>
                  <a:pt x="4622426" y="22637"/>
                  <a:pt x="4790705" y="0"/>
                  <a:pt x="498717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spPr>
        <p:txBody>
          <a:bodyPr wrap="square">
            <a:noAutofit/>
          </a:bodyPr>
          <a:lstStyle/>
          <a:p>
            <a:endParaRPr lang="en-US"/>
          </a:p>
        </p:txBody>
      </p:sp>
    </p:spTree>
    <p:extLst>
      <p:ext uri="{BB962C8B-B14F-4D97-AF65-F5344CB8AC3E}">
        <p14:creationId xmlns:p14="http://schemas.microsoft.com/office/powerpoint/2010/main" val="2988848895"/>
      </p:ext>
    </p:extLst>
  </p:cSld>
  <p:clrMapOvr>
    <a:masterClrMapping/>
  </p:clrMapOvr>
  <p:transition spd="slow" advClick="0">
    <p:wip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2109024"/>
            <a:ext cx="2436813" cy="2286000"/>
          </a:xfrm>
          <a:prstGeom prst="rect">
            <a:avLst/>
          </a:prstGeom>
        </p:spPr>
        <p:txBody>
          <a:bodyPr/>
          <a:lstStyle/>
          <a:p>
            <a:endParaRPr lang="id-ID"/>
          </a:p>
        </p:txBody>
      </p:sp>
      <p:sp>
        <p:nvSpPr>
          <p:cNvPr id="9" name="Picture Placeholder 6"/>
          <p:cNvSpPr>
            <a:spLocks noGrp="1"/>
          </p:cNvSpPr>
          <p:nvPr>
            <p:ph type="pic" sz="quarter" idx="12"/>
          </p:nvPr>
        </p:nvSpPr>
        <p:spPr>
          <a:xfrm>
            <a:off x="9757390" y="2109024"/>
            <a:ext cx="2436813" cy="2286000"/>
          </a:xfrm>
          <a:prstGeom prst="rect">
            <a:avLst/>
          </a:prstGeom>
        </p:spPr>
        <p:txBody>
          <a:bodyPr/>
          <a:lstStyle/>
          <a:p>
            <a:endParaRPr lang="id-ID"/>
          </a:p>
        </p:txBody>
      </p:sp>
      <p:sp>
        <p:nvSpPr>
          <p:cNvPr id="6" name="Title 1">
            <a:extLst>
              <a:ext uri="{FF2B5EF4-FFF2-40B4-BE49-F238E27FC236}">
                <a16:creationId xmlns:a16="http://schemas.microsoft.com/office/drawing/2014/main" id="{74EDD198-94AB-404B-9680-0B6CB35C6CDC}"/>
              </a:ext>
            </a:extLst>
          </p:cNvPr>
          <p:cNvSpPr>
            <a:spLocks noGrp="1"/>
          </p:cNvSpPr>
          <p:nvPr>
            <p:ph type="title"/>
          </p:nvPr>
        </p:nvSpPr>
        <p:spPr>
          <a:xfrm>
            <a:off x="619431" y="568409"/>
            <a:ext cx="11090787" cy="1210964"/>
          </a:xfrm>
        </p:spPr>
        <p:txBody>
          <a:bodyPr anchor="b">
            <a:normAutofit/>
          </a:bodyPr>
          <a:lstStyle>
            <a:lvl1pPr algn="l">
              <a:defRPr sz="3600"/>
            </a:lvl1pPr>
          </a:lstStyle>
          <a:p>
            <a:r>
              <a:rPr lang="en-US"/>
              <a:t>Click to edit Master title style</a:t>
            </a:r>
          </a:p>
        </p:txBody>
      </p:sp>
      <p:sp>
        <p:nvSpPr>
          <p:cNvPr id="11" name="Text Placeholder 3">
            <a:extLst>
              <a:ext uri="{FF2B5EF4-FFF2-40B4-BE49-F238E27FC236}">
                <a16:creationId xmlns:a16="http://schemas.microsoft.com/office/drawing/2014/main" id="{1C03D7B9-81AD-7E47-B30F-0D4552EE64E7}"/>
              </a:ext>
            </a:extLst>
          </p:cNvPr>
          <p:cNvSpPr>
            <a:spLocks noGrp="1"/>
          </p:cNvSpPr>
          <p:nvPr>
            <p:ph type="body" sz="half" idx="2"/>
          </p:nvPr>
        </p:nvSpPr>
        <p:spPr>
          <a:xfrm>
            <a:off x="619431" y="4732639"/>
            <a:ext cx="9984659" cy="1746288"/>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25C2833E-C839-9B42-AB33-5607E50D2208}"/>
              </a:ext>
            </a:extLst>
          </p:cNvPr>
          <p:cNvSpPr>
            <a:spLocks noGrp="1"/>
          </p:cNvSpPr>
          <p:nvPr>
            <p:ph type="pic" sz="quarter" idx="14"/>
          </p:nvPr>
        </p:nvSpPr>
        <p:spPr>
          <a:xfrm>
            <a:off x="2436813" y="2109024"/>
            <a:ext cx="7320577" cy="2286000"/>
          </a:xfrm>
        </p:spPr>
        <p:txBody>
          <a:bodyPr/>
          <a:lstStyle/>
          <a:p>
            <a:endParaRPr lang="en-US"/>
          </a:p>
        </p:txBody>
      </p:sp>
    </p:spTree>
    <p:extLst>
      <p:ext uri="{BB962C8B-B14F-4D97-AF65-F5344CB8AC3E}">
        <p14:creationId xmlns:p14="http://schemas.microsoft.com/office/powerpoint/2010/main" val="305452463"/>
      </p:ext>
    </p:extLst>
  </p:cSld>
  <p:clrMapOvr>
    <a:masterClrMapping/>
  </p:clrMapOvr>
  <p:transition spd="slow" advClick="0">
    <p:wip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BF4AEDA-C05D-48A2-86EC-FBAC3A6A7B36}"/>
              </a:ext>
            </a:extLst>
          </p:cNvPr>
          <p:cNvSpPr>
            <a:spLocks noGrp="1"/>
          </p:cNvSpPr>
          <p:nvPr>
            <p:ph type="ftr" sz="quarter" idx="11"/>
          </p:nvPr>
        </p:nvSpPr>
        <p:spPr>
          <a:xfrm>
            <a:off x="818322" y="6356349"/>
            <a:ext cx="7150768" cy="365125"/>
          </a:xfrm>
        </p:spPr>
        <p:txBody>
          <a:bodyPr/>
          <a:lstStyle/>
          <a:p>
            <a:r>
              <a:rPr lang="en-US"/>
              <a:t>Slide courtesy of i4cp, the Institute for Corporate Productivity</a:t>
            </a:r>
          </a:p>
        </p:txBody>
      </p:sp>
      <p:sp>
        <p:nvSpPr>
          <p:cNvPr id="4" name="Slide Number Placeholder 3">
            <a:extLst>
              <a:ext uri="{FF2B5EF4-FFF2-40B4-BE49-F238E27FC236}">
                <a16:creationId xmlns:a16="http://schemas.microsoft.com/office/drawing/2014/main" id="{8A56E682-3151-426F-9C87-28EAC683E86E}"/>
              </a:ext>
            </a:extLst>
          </p:cNvPr>
          <p:cNvSpPr>
            <a:spLocks noGrp="1"/>
          </p:cNvSpPr>
          <p:nvPr>
            <p:ph type="sldNum" sz="quarter" idx="12"/>
          </p:nvPr>
        </p:nvSpPr>
        <p:spPr/>
        <p:txBody>
          <a:bodyPr/>
          <a:lstStyle/>
          <a:p>
            <a:fld id="{229D27A5-AAF8-484F-B0C1-5B1B4F323FA5}" type="slidenum">
              <a:rPr lang="en-US" smtClean="0"/>
              <a:t>‹#›</a:t>
            </a:fld>
            <a:endParaRPr lang="en-US"/>
          </a:p>
        </p:txBody>
      </p:sp>
    </p:spTree>
    <p:extLst>
      <p:ext uri="{BB962C8B-B14F-4D97-AF65-F5344CB8AC3E}">
        <p14:creationId xmlns:p14="http://schemas.microsoft.com/office/powerpoint/2010/main" val="2366568157"/>
      </p:ext>
    </p:extLst>
  </p:cSld>
  <p:clrMapOvr>
    <a:masterClrMapping/>
  </p:clrMapOvr>
  <p:transition spd="slow" advClick="0">
    <p:wip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1"/>
            <a:ext cx="6076949" cy="6858001"/>
          </a:xfrm>
          <a:custGeom>
            <a:avLst/>
            <a:gdLst>
              <a:gd name="connsiteX0" fmla="*/ 0 w 6076949"/>
              <a:gd name="connsiteY0" fmla="*/ 0 h 6858001"/>
              <a:gd name="connsiteX1" fmla="*/ 6076949 w 6076949"/>
              <a:gd name="connsiteY1" fmla="*/ 0 h 6858001"/>
              <a:gd name="connsiteX2" fmla="*/ 6076949 w 6076949"/>
              <a:gd name="connsiteY2" fmla="*/ 6858001 h 6858001"/>
              <a:gd name="connsiteX3" fmla="*/ 0 w 6076949"/>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076949" h="6858001">
                <a:moveTo>
                  <a:pt x="0" y="0"/>
                </a:moveTo>
                <a:lnTo>
                  <a:pt x="6076949" y="0"/>
                </a:lnTo>
                <a:lnTo>
                  <a:pt x="6076949" y="6858001"/>
                </a:lnTo>
                <a:lnTo>
                  <a:pt x="0" y="6858001"/>
                </a:lnTo>
                <a:close/>
              </a:path>
            </a:pathLst>
          </a:custGeom>
        </p:spPr>
        <p:txBody>
          <a:bodyPr wrap="square">
            <a:noAutofit/>
          </a:bodyPr>
          <a:lstStyle/>
          <a:p>
            <a:endParaRPr lang="en-US"/>
          </a:p>
        </p:txBody>
      </p:sp>
    </p:spTree>
    <p:extLst>
      <p:ext uri="{BB962C8B-B14F-4D97-AF65-F5344CB8AC3E}">
        <p14:creationId xmlns:p14="http://schemas.microsoft.com/office/powerpoint/2010/main" val="1589603731"/>
      </p:ext>
    </p:extLst>
  </p:cSld>
  <p:clrMapOvr>
    <a:masterClrMapping/>
  </p:clrMapOvr>
  <p:transition spd="slow" advClick="0">
    <p:wip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9429750" cy="6858000"/>
          </a:xfrm>
          <a:custGeom>
            <a:avLst/>
            <a:gdLst>
              <a:gd name="connsiteX0" fmla="*/ 0 w 8705850"/>
              <a:gd name="connsiteY0" fmla="*/ 0 h 6858000"/>
              <a:gd name="connsiteX1" fmla="*/ 8705850 w 8705850"/>
              <a:gd name="connsiteY1" fmla="*/ 0 h 6858000"/>
              <a:gd name="connsiteX2" fmla="*/ 87058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0" y="0"/>
                </a:moveTo>
                <a:lnTo>
                  <a:pt x="8705850" y="0"/>
                </a:lnTo>
                <a:lnTo>
                  <a:pt x="8705850"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2741086479"/>
      </p:ext>
    </p:extLst>
  </p:cSld>
  <p:clrMapOvr>
    <a:masterClrMapping/>
  </p:clrMapOvr>
  <p:transition spd="slow" advClick="0">
    <p:wip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 y="0"/>
            <a:ext cx="12192000" cy="4702629"/>
          </a:xfrm>
          <a:custGeom>
            <a:avLst/>
            <a:gdLst>
              <a:gd name="connsiteX0" fmla="*/ 0 w 12192000"/>
              <a:gd name="connsiteY0" fmla="*/ 0 h 4702629"/>
              <a:gd name="connsiteX1" fmla="*/ 12192000 w 12192000"/>
              <a:gd name="connsiteY1" fmla="*/ 0 h 4702629"/>
              <a:gd name="connsiteX2" fmla="*/ 12192000 w 12192000"/>
              <a:gd name="connsiteY2" fmla="*/ 4702629 h 4702629"/>
              <a:gd name="connsiteX3" fmla="*/ 0 w 12192000"/>
              <a:gd name="connsiteY3" fmla="*/ 4702629 h 4702629"/>
            </a:gdLst>
            <a:ahLst/>
            <a:cxnLst>
              <a:cxn ang="0">
                <a:pos x="connsiteX0" y="connsiteY0"/>
              </a:cxn>
              <a:cxn ang="0">
                <a:pos x="connsiteX1" y="connsiteY1"/>
              </a:cxn>
              <a:cxn ang="0">
                <a:pos x="connsiteX2" y="connsiteY2"/>
              </a:cxn>
              <a:cxn ang="0">
                <a:pos x="connsiteX3" y="connsiteY3"/>
              </a:cxn>
            </a:cxnLst>
            <a:rect l="l" t="t" r="r" b="b"/>
            <a:pathLst>
              <a:path w="12192000" h="4702629">
                <a:moveTo>
                  <a:pt x="0" y="0"/>
                </a:moveTo>
                <a:lnTo>
                  <a:pt x="12192000" y="0"/>
                </a:lnTo>
                <a:lnTo>
                  <a:pt x="12192000" y="4702629"/>
                </a:lnTo>
                <a:lnTo>
                  <a:pt x="0" y="4702629"/>
                </a:lnTo>
                <a:close/>
              </a:path>
            </a:pathLst>
          </a:custGeom>
        </p:spPr>
        <p:txBody>
          <a:bodyPr wrap="square">
            <a:noAutofit/>
          </a:bodyPr>
          <a:lstStyle/>
          <a:p>
            <a:endParaRPr lang="en-US"/>
          </a:p>
        </p:txBody>
      </p:sp>
    </p:spTree>
    <p:extLst>
      <p:ext uri="{BB962C8B-B14F-4D97-AF65-F5344CB8AC3E}">
        <p14:creationId xmlns:p14="http://schemas.microsoft.com/office/powerpoint/2010/main" val="2829643590"/>
      </p:ext>
    </p:extLst>
  </p:cSld>
  <p:clrMapOvr>
    <a:masterClrMapping/>
  </p:clrMapOvr>
  <p:transition spd="slow" advClick="0">
    <p:wip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2438400" cy="2292476"/>
          </a:xfrm>
          <a:custGeom>
            <a:avLst/>
            <a:gdLst>
              <a:gd name="connsiteX0" fmla="*/ 0 w 2438400"/>
              <a:gd name="connsiteY0" fmla="*/ 0 h 2292476"/>
              <a:gd name="connsiteX1" fmla="*/ 2438400 w 2438400"/>
              <a:gd name="connsiteY1" fmla="*/ 0 h 2292476"/>
              <a:gd name="connsiteX2" fmla="*/ 2438400 w 2438400"/>
              <a:gd name="connsiteY2" fmla="*/ 2292476 h 2292476"/>
              <a:gd name="connsiteX3" fmla="*/ 0 w 2438400"/>
              <a:gd name="connsiteY3" fmla="*/ 2292476 h 2292476"/>
            </a:gdLst>
            <a:ahLst/>
            <a:cxnLst>
              <a:cxn ang="0">
                <a:pos x="connsiteX0" y="connsiteY0"/>
              </a:cxn>
              <a:cxn ang="0">
                <a:pos x="connsiteX1" y="connsiteY1"/>
              </a:cxn>
              <a:cxn ang="0">
                <a:pos x="connsiteX2" y="connsiteY2"/>
              </a:cxn>
              <a:cxn ang="0">
                <a:pos x="connsiteX3" y="connsiteY3"/>
              </a:cxn>
            </a:cxnLst>
            <a:rect l="l" t="t" r="r" b="b"/>
            <a:pathLst>
              <a:path w="2438400" h="2292476">
                <a:moveTo>
                  <a:pt x="0" y="0"/>
                </a:moveTo>
                <a:lnTo>
                  <a:pt x="2438400" y="0"/>
                </a:lnTo>
                <a:lnTo>
                  <a:pt x="2438400" y="2292476"/>
                </a:lnTo>
                <a:lnTo>
                  <a:pt x="0" y="2292476"/>
                </a:lnTo>
                <a:close/>
              </a:path>
            </a:pathLst>
          </a:custGeom>
        </p:spPr>
        <p:txBody>
          <a:bodyPr wrap="square">
            <a:noAutofit/>
          </a:bodyPr>
          <a:lstStyle/>
          <a:p>
            <a:endParaRPr lang="en-US"/>
          </a:p>
        </p:txBody>
      </p:sp>
      <p:sp>
        <p:nvSpPr>
          <p:cNvPr id="11" name="Picture Placeholder 10"/>
          <p:cNvSpPr>
            <a:spLocks noGrp="1"/>
          </p:cNvSpPr>
          <p:nvPr>
            <p:ph type="pic" sz="quarter" idx="11"/>
          </p:nvPr>
        </p:nvSpPr>
        <p:spPr>
          <a:xfrm>
            <a:off x="4876800" y="2292476"/>
            <a:ext cx="2438400" cy="2292476"/>
          </a:xfrm>
          <a:custGeom>
            <a:avLst/>
            <a:gdLst>
              <a:gd name="connsiteX0" fmla="*/ 0 w 2438400"/>
              <a:gd name="connsiteY0" fmla="*/ 0 h 2292476"/>
              <a:gd name="connsiteX1" fmla="*/ 2438400 w 2438400"/>
              <a:gd name="connsiteY1" fmla="*/ 0 h 2292476"/>
              <a:gd name="connsiteX2" fmla="*/ 2438400 w 2438400"/>
              <a:gd name="connsiteY2" fmla="*/ 2292476 h 2292476"/>
              <a:gd name="connsiteX3" fmla="*/ 0 w 2438400"/>
              <a:gd name="connsiteY3" fmla="*/ 2292476 h 2292476"/>
            </a:gdLst>
            <a:ahLst/>
            <a:cxnLst>
              <a:cxn ang="0">
                <a:pos x="connsiteX0" y="connsiteY0"/>
              </a:cxn>
              <a:cxn ang="0">
                <a:pos x="connsiteX1" y="connsiteY1"/>
              </a:cxn>
              <a:cxn ang="0">
                <a:pos x="connsiteX2" y="connsiteY2"/>
              </a:cxn>
              <a:cxn ang="0">
                <a:pos x="connsiteX3" y="connsiteY3"/>
              </a:cxn>
            </a:cxnLst>
            <a:rect l="l" t="t" r="r" b="b"/>
            <a:pathLst>
              <a:path w="2438400" h="2292476">
                <a:moveTo>
                  <a:pt x="0" y="0"/>
                </a:moveTo>
                <a:lnTo>
                  <a:pt x="2438400" y="0"/>
                </a:lnTo>
                <a:lnTo>
                  <a:pt x="2438400" y="2292476"/>
                </a:lnTo>
                <a:lnTo>
                  <a:pt x="0" y="2292476"/>
                </a:lnTo>
                <a:close/>
              </a:path>
            </a:pathLst>
          </a:custGeom>
        </p:spPr>
        <p:txBody>
          <a:bodyPr wrap="square">
            <a:noAutofit/>
          </a:bodyPr>
          <a:lstStyle/>
          <a:p>
            <a:endParaRPr lang="en-US"/>
          </a:p>
        </p:txBody>
      </p:sp>
      <p:sp>
        <p:nvSpPr>
          <p:cNvPr id="14" name="Picture Placeholder 13"/>
          <p:cNvSpPr>
            <a:spLocks noGrp="1"/>
          </p:cNvSpPr>
          <p:nvPr>
            <p:ph type="pic" sz="quarter" idx="12"/>
          </p:nvPr>
        </p:nvSpPr>
        <p:spPr>
          <a:xfrm>
            <a:off x="7315199" y="4565523"/>
            <a:ext cx="2438400" cy="2292476"/>
          </a:xfrm>
          <a:custGeom>
            <a:avLst/>
            <a:gdLst>
              <a:gd name="connsiteX0" fmla="*/ 0 w 2438400"/>
              <a:gd name="connsiteY0" fmla="*/ 0 h 2292476"/>
              <a:gd name="connsiteX1" fmla="*/ 2438400 w 2438400"/>
              <a:gd name="connsiteY1" fmla="*/ 0 h 2292476"/>
              <a:gd name="connsiteX2" fmla="*/ 2438400 w 2438400"/>
              <a:gd name="connsiteY2" fmla="*/ 2292476 h 2292476"/>
              <a:gd name="connsiteX3" fmla="*/ 0 w 2438400"/>
              <a:gd name="connsiteY3" fmla="*/ 2292476 h 2292476"/>
            </a:gdLst>
            <a:ahLst/>
            <a:cxnLst>
              <a:cxn ang="0">
                <a:pos x="connsiteX0" y="connsiteY0"/>
              </a:cxn>
              <a:cxn ang="0">
                <a:pos x="connsiteX1" y="connsiteY1"/>
              </a:cxn>
              <a:cxn ang="0">
                <a:pos x="connsiteX2" y="connsiteY2"/>
              </a:cxn>
              <a:cxn ang="0">
                <a:pos x="connsiteX3" y="connsiteY3"/>
              </a:cxn>
            </a:cxnLst>
            <a:rect l="l" t="t" r="r" b="b"/>
            <a:pathLst>
              <a:path w="2438400" h="2292476">
                <a:moveTo>
                  <a:pt x="0" y="0"/>
                </a:moveTo>
                <a:lnTo>
                  <a:pt x="2438400" y="0"/>
                </a:lnTo>
                <a:lnTo>
                  <a:pt x="2438400" y="2292476"/>
                </a:lnTo>
                <a:lnTo>
                  <a:pt x="0" y="2292476"/>
                </a:lnTo>
                <a:close/>
              </a:path>
            </a:pathLst>
          </a:custGeom>
        </p:spPr>
        <p:txBody>
          <a:bodyPr wrap="square">
            <a:noAutofit/>
          </a:bodyPr>
          <a:lstStyle/>
          <a:p>
            <a:endParaRPr lang="en-US"/>
          </a:p>
        </p:txBody>
      </p:sp>
    </p:spTree>
    <p:extLst>
      <p:ext uri="{BB962C8B-B14F-4D97-AF65-F5344CB8AC3E}">
        <p14:creationId xmlns:p14="http://schemas.microsoft.com/office/powerpoint/2010/main" val="1518599495"/>
      </p:ext>
    </p:extLst>
  </p:cSld>
  <p:clrMapOvr>
    <a:masterClrMapping/>
  </p:clrMapOvr>
  <p:transition spd="slow" advClick="0">
    <p:wip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048250" y="0"/>
            <a:ext cx="7143750" cy="6858000"/>
          </a:xfrm>
          <a:custGeom>
            <a:avLst/>
            <a:gdLst>
              <a:gd name="connsiteX0" fmla="*/ 3429000 w 7143750"/>
              <a:gd name="connsiteY0" fmla="*/ 0 h 6858000"/>
              <a:gd name="connsiteX1" fmla="*/ 7143750 w 7143750"/>
              <a:gd name="connsiteY1" fmla="*/ 0 h 6858000"/>
              <a:gd name="connsiteX2" fmla="*/ 7143750 w 7143750"/>
              <a:gd name="connsiteY2" fmla="*/ 6858000 h 6858000"/>
              <a:gd name="connsiteX3" fmla="*/ 3429000 w 7143750"/>
              <a:gd name="connsiteY3" fmla="*/ 6858000 h 6858000"/>
              <a:gd name="connsiteX4" fmla="*/ 0 w 7143750"/>
              <a:gd name="connsiteY4" fmla="*/ 3429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50" h="6858000">
                <a:moveTo>
                  <a:pt x="3429000" y="0"/>
                </a:moveTo>
                <a:lnTo>
                  <a:pt x="7143750" y="0"/>
                </a:lnTo>
                <a:lnTo>
                  <a:pt x="7143750" y="6858000"/>
                </a:lnTo>
                <a:lnTo>
                  <a:pt x="3429000" y="6858000"/>
                </a:lnTo>
                <a:lnTo>
                  <a:pt x="0" y="3429000"/>
                </a:lnTo>
                <a:close/>
              </a:path>
            </a:pathLst>
          </a:custGeom>
        </p:spPr>
        <p:txBody>
          <a:bodyPr wrap="square">
            <a:noAutofit/>
          </a:bodyPr>
          <a:lstStyle/>
          <a:p>
            <a:endParaRPr lang="en-US"/>
          </a:p>
        </p:txBody>
      </p:sp>
    </p:spTree>
    <p:extLst>
      <p:ext uri="{BB962C8B-B14F-4D97-AF65-F5344CB8AC3E}">
        <p14:creationId xmlns:p14="http://schemas.microsoft.com/office/powerpoint/2010/main" val="2192761060"/>
      </p:ext>
    </p:extLst>
  </p:cSld>
  <p:clrMapOvr>
    <a:masterClrMapping/>
  </p:clrMapOvr>
  <p:transition spd="slow" advClick="0">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4" name="Picture Placeholder 20">
            <a:extLst>
              <a:ext uri="{FF2B5EF4-FFF2-40B4-BE49-F238E27FC236}">
                <a16:creationId xmlns:a16="http://schemas.microsoft.com/office/drawing/2014/main" id="{0A245299-6567-4644-ABCA-67A6102CAB88}"/>
              </a:ext>
            </a:extLst>
          </p:cNvPr>
          <p:cNvSpPr>
            <a:spLocks noGrp="1"/>
          </p:cNvSpPr>
          <p:nvPr>
            <p:ph type="pic" sz="quarter" idx="13"/>
          </p:nvPr>
        </p:nvSpPr>
        <p:spPr>
          <a:xfrm>
            <a:off x="0" y="0"/>
            <a:ext cx="12280900" cy="6858000"/>
          </a:xfrm>
          <a:solidFill>
            <a:schemeClr val="tx1">
              <a:lumMod val="75000"/>
              <a:lumOff val="25000"/>
            </a:schemeClr>
          </a:solidFill>
        </p:spPr>
        <p:txBody>
          <a:bodyPr/>
          <a:lstStyle>
            <a:lvl1pPr marL="0" indent="0">
              <a:buNone/>
              <a:defRPr>
                <a:solidFill>
                  <a:schemeClr val="tx1">
                    <a:lumMod val="65000"/>
                    <a:lumOff val="35000"/>
                  </a:schemeClr>
                </a:solidFill>
              </a:defRPr>
            </a:lvl1pPr>
          </a:lstStyle>
          <a:p>
            <a:endParaRPr lang="en-US"/>
          </a:p>
        </p:txBody>
      </p:sp>
      <p:grpSp>
        <p:nvGrpSpPr>
          <p:cNvPr id="25" name="Group 24">
            <a:extLst>
              <a:ext uri="{FF2B5EF4-FFF2-40B4-BE49-F238E27FC236}">
                <a16:creationId xmlns:a16="http://schemas.microsoft.com/office/drawing/2014/main" id="{C9568130-C8CD-7240-AE34-3B354AB2525A}"/>
              </a:ext>
            </a:extLst>
          </p:cNvPr>
          <p:cNvGrpSpPr/>
          <p:nvPr userDrawn="1"/>
        </p:nvGrpSpPr>
        <p:grpSpPr>
          <a:xfrm>
            <a:off x="706156" y="-1"/>
            <a:ext cx="3839093" cy="6858000"/>
            <a:chOff x="706156" y="-1"/>
            <a:chExt cx="3839093" cy="6858000"/>
          </a:xfrm>
        </p:grpSpPr>
        <p:sp>
          <p:nvSpPr>
            <p:cNvPr id="4" name="Rectangle 3">
              <a:extLst>
                <a:ext uri="{FF2B5EF4-FFF2-40B4-BE49-F238E27FC236}">
                  <a16:creationId xmlns:a16="http://schemas.microsoft.com/office/drawing/2014/main" id="{B76525B1-8A6B-F749-9FE4-3738CC17422D}"/>
                </a:ext>
              </a:extLst>
            </p:cNvPr>
            <p:cNvSpPr/>
            <p:nvPr userDrawn="1"/>
          </p:nvSpPr>
          <p:spPr>
            <a:xfrm flipH="1" flipV="1">
              <a:off x="706156" y="-1"/>
              <a:ext cx="35102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3EB4D1F8-FF85-F340-994D-1378B1328261}"/>
                </a:ext>
              </a:extLst>
            </p:cNvPr>
            <p:cNvSpPr/>
            <p:nvPr userDrawn="1"/>
          </p:nvSpPr>
          <p:spPr>
            <a:xfrm rot="16200000" flipH="1" flipV="1">
              <a:off x="3920919" y="3244714"/>
              <a:ext cx="880089" cy="368570"/>
            </a:xfrm>
            <a:prstGeom prst="triangle">
              <a:avLst>
                <a:gd name="adj" fmla="val 480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a:extLst>
              <a:ext uri="{FF2B5EF4-FFF2-40B4-BE49-F238E27FC236}">
                <a16:creationId xmlns:a16="http://schemas.microsoft.com/office/drawing/2014/main" id="{BD25AC2E-0923-9748-A67D-4633963B8A62}"/>
              </a:ext>
            </a:extLst>
          </p:cNvPr>
          <p:cNvSpPr/>
          <p:nvPr/>
        </p:nvSpPr>
        <p:spPr>
          <a:xfrm>
            <a:off x="4814816" y="3768978"/>
            <a:ext cx="2552501" cy="255250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0A1A5B1-9DFD-8F45-BE94-190473A32A7A}"/>
              </a:ext>
            </a:extLst>
          </p:cNvPr>
          <p:cNvSpPr/>
          <p:nvPr/>
        </p:nvSpPr>
        <p:spPr>
          <a:xfrm>
            <a:off x="9141534" y="423060"/>
            <a:ext cx="2552501" cy="255250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B986EEC-BC88-7C46-B849-4D09AF5709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2737" y="6207524"/>
            <a:ext cx="1142999" cy="522514"/>
          </a:xfrm>
          <a:prstGeom prst="rect">
            <a:avLst/>
          </a:prstGeom>
        </p:spPr>
      </p:pic>
      <p:sp>
        <p:nvSpPr>
          <p:cNvPr id="2" name="Title 1">
            <a:extLst>
              <a:ext uri="{FF2B5EF4-FFF2-40B4-BE49-F238E27FC236}">
                <a16:creationId xmlns:a16="http://schemas.microsoft.com/office/drawing/2014/main" id="{1647288D-C7E4-D44C-ABD5-792AE1C01222}"/>
              </a:ext>
            </a:extLst>
          </p:cNvPr>
          <p:cNvSpPr>
            <a:spLocks noGrp="1"/>
          </p:cNvSpPr>
          <p:nvPr userDrawn="1">
            <p:ph type="title"/>
          </p:nvPr>
        </p:nvSpPr>
        <p:spPr>
          <a:xfrm>
            <a:off x="1003300" y="365125"/>
            <a:ext cx="2908300" cy="1325563"/>
          </a:xfrm>
        </p:spPr>
        <p:txBody>
          <a:bodyPr/>
          <a:lstStyle>
            <a:lvl1pPr>
              <a:defRPr>
                <a:solidFill>
                  <a:schemeClr val="bg1"/>
                </a:solidFill>
              </a:defRPr>
            </a:lvl1pPr>
          </a:lstStyle>
          <a:p>
            <a:r>
              <a:rPr lang="en-US"/>
              <a:t>Click to edit Master title style</a:t>
            </a:r>
          </a:p>
        </p:txBody>
      </p:sp>
      <p:sp>
        <p:nvSpPr>
          <p:cNvPr id="19" name="Text Placeholder 18">
            <a:extLst>
              <a:ext uri="{FF2B5EF4-FFF2-40B4-BE49-F238E27FC236}">
                <a16:creationId xmlns:a16="http://schemas.microsoft.com/office/drawing/2014/main" id="{16348802-A2CB-344E-A2C7-EFDDD0655132}"/>
              </a:ext>
            </a:extLst>
          </p:cNvPr>
          <p:cNvSpPr>
            <a:spLocks noGrp="1"/>
          </p:cNvSpPr>
          <p:nvPr userDrawn="1">
            <p:ph type="body" sz="quarter" idx="10"/>
          </p:nvPr>
        </p:nvSpPr>
        <p:spPr>
          <a:xfrm>
            <a:off x="7799836" y="4754364"/>
            <a:ext cx="3340100" cy="968773"/>
          </a:xfrm>
        </p:spPr>
        <p:txBody>
          <a:bodyPr/>
          <a:lstStyle>
            <a:lvl1pPr marL="0" indent="0" algn="l">
              <a:buNone/>
              <a:defRPr>
                <a:solidFill>
                  <a:schemeClr val="bg1"/>
                </a:solidFill>
              </a:defRPr>
            </a:lvl1pPr>
            <a:lvl2pPr marL="457200" indent="0" algn="l">
              <a:buNone/>
              <a:defRPr>
                <a:solidFill>
                  <a:schemeClr val="bg1"/>
                </a:solidFill>
              </a:defRPr>
            </a:lvl2pPr>
            <a:lvl3pPr marL="914400" indent="0" algn="l">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a:t>
            </a:r>
          </a:p>
        </p:txBody>
      </p:sp>
      <p:sp>
        <p:nvSpPr>
          <p:cNvPr id="20" name="Text Placeholder 18">
            <a:extLst>
              <a:ext uri="{FF2B5EF4-FFF2-40B4-BE49-F238E27FC236}">
                <a16:creationId xmlns:a16="http://schemas.microsoft.com/office/drawing/2014/main" id="{1D9057C4-E933-FE42-957D-FBD637EC1506}"/>
              </a:ext>
            </a:extLst>
          </p:cNvPr>
          <p:cNvSpPr>
            <a:spLocks noGrp="1"/>
          </p:cNvSpPr>
          <p:nvPr userDrawn="1">
            <p:ph type="body" sz="quarter" idx="11"/>
          </p:nvPr>
        </p:nvSpPr>
        <p:spPr>
          <a:xfrm>
            <a:off x="5613947" y="1214922"/>
            <a:ext cx="3340100" cy="968773"/>
          </a:xfrm>
        </p:spPr>
        <p:txBody>
          <a:bodyPr/>
          <a:lstStyle>
            <a:lvl1pPr marL="0" indent="0" algn="r">
              <a:buNone/>
              <a:defRPr>
                <a:solidFill>
                  <a:schemeClr val="bg1"/>
                </a:solidFill>
              </a:defRPr>
            </a:lvl1pPr>
            <a:lvl2pPr marL="457200" indent="0" algn="l">
              <a:buNone/>
              <a:defRPr>
                <a:solidFill>
                  <a:schemeClr val="bg1"/>
                </a:solidFill>
              </a:defRPr>
            </a:lvl2pPr>
            <a:lvl3pPr marL="914400" indent="0" algn="l">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a:t>
            </a:r>
          </a:p>
        </p:txBody>
      </p:sp>
      <p:sp>
        <p:nvSpPr>
          <p:cNvPr id="23" name="Text Placeholder 18">
            <a:extLst>
              <a:ext uri="{FF2B5EF4-FFF2-40B4-BE49-F238E27FC236}">
                <a16:creationId xmlns:a16="http://schemas.microsoft.com/office/drawing/2014/main" id="{5F02CE5C-CFF0-F44D-B91F-83A2EF23CE92}"/>
              </a:ext>
            </a:extLst>
          </p:cNvPr>
          <p:cNvSpPr>
            <a:spLocks noGrp="1"/>
          </p:cNvSpPr>
          <p:nvPr>
            <p:ph type="body" sz="quarter" idx="12"/>
          </p:nvPr>
        </p:nvSpPr>
        <p:spPr>
          <a:xfrm>
            <a:off x="1003300" y="5352706"/>
            <a:ext cx="2908300" cy="968773"/>
          </a:xfrm>
        </p:spPr>
        <p:txBody>
          <a:bodyPr/>
          <a:lstStyle>
            <a:lvl1pPr marL="0" indent="0" algn="l">
              <a:buNone/>
              <a:defRPr>
                <a:solidFill>
                  <a:schemeClr val="bg1"/>
                </a:solidFill>
              </a:defRPr>
            </a:lvl1pPr>
            <a:lvl2pPr marL="457200" indent="0" algn="l">
              <a:buNone/>
              <a:defRPr>
                <a:solidFill>
                  <a:schemeClr val="bg1"/>
                </a:solidFill>
              </a:defRPr>
            </a:lvl2pPr>
            <a:lvl3pPr marL="914400" indent="0" algn="l">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a:t>
            </a:r>
          </a:p>
        </p:txBody>
      </p:sp>
    </p:spTree>
    <p:extLst>
      <p:ext uri="{BB962C8B-B14F-4D97-AF65-F5344CB8AC3E}">
        <p14:creationId xmlns:p14="http://schemas.microsoft.com/office/powerpoint/2010/main" val="10057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1"/>
            <a:ext cx="9303026" cy="6858000"/>
          </a:xfrm>
          <a:custGeom>
            <a:avLst/>
            <a:gdLst>
              <a:gd name="connsiteX0" fmla="*/ 0 w 9303026"/>
              <a:gd name="connsiteY0" fmla="*/ 0 h 6858000"/>
              <a:gd name="connsiteX1" fmla="*/ 2711309 w 9303026"/>
              <a:gd name="connsiteY1" fmla="*/ 0 h 6858000"/>
              <a:gd name="connsiteX2" fmla="*/ 9303026 w 9303026"/>
              <a:gd name="connsiteY2" fmla="*/ 6858000 h 6858000"/>
              <a:gd name="connsiteX3" fmla="*/ 2711309 w 9303026"/>
              <a:gd name="connsiteY3" fmla="*/ 6858000 h 6858000"/>
              <a:gd name="connsiteX4" fmla="*/ 0 w 930302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3026" h="6858000">
                <a:moveTo>
                  <a:pt x="0" y="0"/>
                </a:moveTo>
                <a:lnTo>
                  <a:pt x="2711309" y="0"/>
                </a:lnTo>
                <a:lnTo>
                  <a:pt x="9303026" y="6858000"/>
                </a:lnTo>
                <a:lnTo>
                  <a:pt x="2711309" y="6858000"/>
                </a:lnTo>
                <a:lnTo>
                  <a:pt x="0" y="6858000"/>
                </a:lnTo>
                <a:close/>
              </a:path>
            </a:pathLst>
          </a:custGeom>
        </p:spPr>
        <p:txBody>
          <a:bodyPr wrap="square">
            <a:noAutofit/>
          </a:bodyPr>
          <a:lstStyle/>
          <a:p>
            <a:endParaRPr lang="en-US"/>
          </a:p>
        </p:txBody>
      </p:sp>
      <p:sp>
        <p:nvSpPr>
          <p:cNvPr id="3" name="Picture Placeholder 2">
            <a:extLst>
              <a:ext uri="{FF2B5EF4-FFF2-40B4-BE49-F238E27FC236}">
                <a16:creationId xmlns:a16="http://schemas.microsoft.com/office/drawing/2014/main" id="{B5FF5457-86E6-4A7B-9D78-D7BC6A754327}"/>
              </a:ext>
            </a:extLst>
          </p:cNvPr>
          <p:cNvSpPr>
            <a:spLocks noGrp="1"/>
          </p:cNvSpPr>
          <p:nvPr>
            <p:ph type="pic" sz="quarter" idx="11" hasCustomPrompt="1"/>
          </p:nvPr>
        </p:nvSpPr>
        <p:spPr>
          <a:xfrm>
            <a:off x="8980488" y="5055079"/>
            <a:ext cx="3036887" cy="1194908"/>
          </a:xfrm>
        </p:spPr>
        <p:txBody>
          <a:bodyPr/>
          <a:lstStyle>
            <a:lvl1pPr>
              <a:defRPr/>
            </a:lvl1pPr>
          </a:lstStyle>
          <a:p>
            <a:r>
              <a:rPr lang="en-US"/>
              <a:t>Click to add member logo</a:t>
            </a:r>
          </a:p>
        </p:txBody>
      </p:sp>
    </p:spTree>
    <p:extLst>
      <p:ext uri="{BB962C8B-B14F-4D97-AF65-F5344CB8AC3E}">
        <p14:creationId xmlns:p14="http://schemas.microsoft.com/office/powerpoint/2010/main" val="1103849124"/>
      </p:ext>
    </p:extLst>
  </p:cSld>
  <p:clrMapOvr>
    <a:masterClrMapping/>
  </p:clrMapOvr>
  <p:transition spd="slow" advClick="0">
    <p:wip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 y="3704493"/>
            <a:ext cx="12192000" cy="3153508"/>
          </a:xfrm>
          <a:custGeom>
            <a:avLst/>
            <a:gdLst>
              <a:gd name="connsiteX0" fmla="*/ 0 w 12192000"/>
              <a:gd name="connsiteY0" fmla="*/ 0 h 3153508"/>
              <a:gd name="connsiteX1" fmla="*/ 12192000 w 12192000"/>
              <a:gd name="connsiteY1" fmla="*/ 0 h 3153508"/>
              <a:gd name="connsiteX2" fmla="*/ 12192000 w 12192000"/>
              <a:gd name="connsiteY2" fmla="*/ 3153508 h 3153508"/>
              <a:gd name="connsiteX3" fmla="*/ 0 w 12192000"/>
              <a:gd name="connsiteY3" fmla="*/ 3153508 h 3153508"/>
            </a:gdLst>
            <a:ahLst/>
            <a:cxnLst>
              <a:cxn ang="0">
                <a:pos x="connsiteX0" y="connsiteY0"/>
              </a:cxn>
              <a:cxn ang="0">
                <a:pos x="connsiteX1" y="connsiteY1"/>
              </a:cxn>
              <a:cxn ang="0">
                <a:pos x="connsiteX2" y="connsiteY2"/>
              </a:cxn>
              <a:cxn ang="0">
                <a:pos x="connsiteX3" y="connsiteY3"/>
              </a:cxn>
            </a:cxnLst>
            <a:rect l="l" t="t" r="r" b="b"/>
            <a:pathLst>
              <a:path w="12192000" h="3153508">
                <a:moveTo>
                  <a:pt x="0" y="0"/>
                </a:moveTo>
                <a:lnTo>
                  <a:pt x="12192000" y="0"/>
                </a:lnTo>
                <a:lnTo>
                  <a:pt x="12192000" y="3153508"/>
                </a:lnTo>
                <a:lnTo>
                  <a:pt x="0" y="3153508"/>
                </a:lnTo>
                <a:close/>
              </a:path>
            </a:pathLst>
          </a:custGeom>
        </p:spPr>
        <p:txBody>
          <a:bodyPr wrap="square">
            <a:noAutofit/>
          </a:bodyPr>
          <a:lstStyle/>
          <a:p>
            <a:endParaRPr lang="en-US"/>
          </a:p>
        </p:txBody>
      </p:sp>
    </p:spTree>
    <p:extLst>
      <p:ext uri="{BB962C8B-B14F-4D97-AF65-F5344CB8AC3E}">
        <p14:creationId xmlns:p14="http://schemas.microsoft.com/office/powerpoint/2010/main" val="3123115962"/>
      </p:ext>
    </p:extLst>
  </p:cSld>
  <p:clrMapOvr>
    <a:masterClrMapping/>
  </p:clrMapOvr>
  <p:transition spd="slow" advClick="0">
    <p:wip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2" y="-1"/>
            <a:ext cx="8862646" cy="6858000"/>
          </a:xfrm>
          <a:custGeom>
            <a:avLst/>
            <a:gdLst>
              <a:gd name="connsiteX0" fmla="*/ 0 w 8862646"/>
              <a:gd name="connsiteY0" fmla="*/ 0 h 6858000"/>
              <a:gd name="connsiteX1" fmla="*/ 2070513 w 8862646"/>
              <a:gd name="connsiteY1" fmla="*/ 0 h 6858000"/>
              <a:gd name="connsiteX2" fmla="*/ 8862646 w 8862646"/>
              <a:gd name="connsiteY2" fmla="*/ 0 h 6858000"/>
              <a:gd name="connsiteX3" fmla="*/ 2070513 w 8862646"/>
              <a:gd name="connsiteY3" fmla="*/ 6858000 h 6858000"/>
              <a:gd name="connsiteX4" fmla="*/ 0 w 886264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2646" h="6858000">
                <a:moveTo>
                  <a:pt x="0" y="0"/>
                </a:moveTo>
                <a:lnTo>
                  <a:pt x="2070513" y="0"/>
                </a:lnTo>
                <a:lnTo>
                  <a:pt x="8862646" y="0"/>
                </a:lnTo>
                <a:lnTo>
                  <a:pt x="2070513"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2224436127"/>
      </p:ext>
    </p:extLst>
  </p:cSld>
  <p:clrMapOvr>
    <a:masterClrMapping/>
  </p:clrMapOvr>
  <p:transition spd="slow" advClick="0">
    <p:wip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329354" y="0"/>
            <a:ext cx="8862646" cy="6858000"/>
          </a:xfrm>
          <a:custGeom>
            <a:avLst/>
            <a:gdLst>
              <a:gd name="connsiteX0" fmla="*/ 6792133 w 8862646"/>
              <a:gd name="connsiteY0" fmla="*/ 0 h 6858000"/>
              <a:gd name="connsiteX1" fmla="*/ 8862646 w 8862646"/>
              <a:gd name="connsiteY1" fmla="*/ 0 h 6858000"/>
              <a:gd name="connsiteX2" fmla="*/ 8862646 w 8862646"/>
              <a:gd name="connsiteY2" fmla="*/ 6858000 h 6858000"/>
              <a:gd name="connsiteX3" fmla="*/ 6792133 w 8862646"/>
              <a:gd name="connsiteY3" fmla="*/ 6858000 h 6858000"/>
              <a:gd name="connsiteX4" fmla="*/ 0 w 886264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2646" h="6858000">
                <a:moveTo>
                  <a:pt x="6792133" y="0"/>
                </a:moveTo>
                <a:lnTo>
                  <a:pt x="8862646" y="0"/>
                </a:lnTo>
                <a:lnTo>
                  <a:pt x="8862646" y="6858000"/>
                </a:lnTo>
                <a:lnTo>
                  <a:pt x="6792133"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4062332028"/>
      </p:ext>
    </p:extLst>
  </p:cSld>
  <p:clrMapOvr>
    <a:masterClrMapping/>
  </p:clrMapOvr>
  <p:transition spd="slow" advClick="0">
    <p:wip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163372" y="1468475"/>
            <a:ext cx="10132749" cy="4082277"/>
          </a:xfrm>
          <a:custGeom>
            <a:avLst/>
            <a:gdLst/>
            <a:ahLst/>
            <a:cxnLst/>
            <a:rect l="l" t="t" r="r" b="b"/>
            <a:pathLst>
              <a:path w="10132749" h="4082277">
                <a:moveTo>
                  <a:pt x="4587404" y="2027044"/>
                </a:moveTo>
                <a:cubicBezTo>
                  <a:pt x="4527609" y="2064629"/>
                  <a:pt x="4477637" y="2103496"/>
                  <a:pt x="4437489" y="2143644"/>
                </a:cubicBezTo>
                <a:cubicBezTo>
                  <a:pt x="4397342" y="2183791"/>
                  <a:pt x="4364454" y="2224367"/>
                  <a:pt x="4338828" y="2265369"/>
                </a:cubicBezTo>
                <a:cubicBezTo>
                  <a:pt x="4313202" y="2306371"/>
                  <a:pt x="4294409" y="2348227"/>
                  <a:pt x="4282450" y="2390938"/>
                </a:cubicBezTo>
                <a:cubicBezTo>
                  <a:pt x="4270491" y="2433649"/>
                  <a:pt x="4264511" y="2477213"/>
                  <a:pt x="4264511" y="2521632"/>
                </a:cubicBezTo>
                <a:cubicBezTo>
                  <a:pt x="4264511" y="2595095"/>
                  <a:pt x="4278179" y="2662577"/>
                  <a:pt x="4305514" y="2724080"/>
                </a:cubicBezTo>
                <a:cubicBezTo>
                  <a:pt x="4332848" y="2785584"/>
                  <a:pt x="4372142" y="2838545"/>
                  <a:pt x="4423395" y="2882964"/>
                </a:cubicBezTo>
                <a:cubicBezTo>
                  <a:pt x="4474648" y="2927383"/>
                  <a:pt x="4538286" y="2961978"/>
                  <a:pt x="4614311" y="2986750"/>
                </a:cubicBezTo>
                <a:cubicBezTo>
                  <a:pt x="4690336" y="3011523"/>
                  <a:pt x="4777892" y="3023909"/>
                  <a:pt x="4876981" y="3023909"/>
                </a:cubicBezTo>
                <a:cubicBezTo>
                  <a:pt x="4928233" y="3023909"/>
                  <a:pt x="4979059" y="3019211"/>
                  <a:pt x="5029457" y="3009814"/>
                </a:cubicBezTo>
                <a:cubicBezTo>
                  <a:pt x="5079856" y="3000418"/>
                  <a:pt x="5129400" y="2987605"/>
                  <a:pt x="5178090" y="2971375"/>
                </a:cubicBezTo>
                <a:cubicBezTo>
                  <a:pt x="5226780" y="2955145"/>
                  <a:pt x="5272908" y="2935498"/>
                  <a:pt x="5316472" y="2912434"/>
                </a:cubicBezTo>
                <a:cubicBezTo>
                  <a:pt x="5360037" y="2889370"/>
                  <a:pt x="5400612" y="2864171"/>
                  <a:pt x="5438198" y="2836836"/>
                </a:cubicBezTo>
                <a:cubicBezTo>
                  <a:pt x="5361318" y="2775333"/>
                  <a:pt x="5284012" y="2709986"/>
                  <a:pt x="5206279" y="2640795"/>
                </a:cubicBezTo>
                <a:cubicBezTo>
                  <a:pt x="5128546" y="2571604"/>
                  <a:pt x="5052948" y="2501985"/>
                  <a:pt x="4979486" y="2431940"/>
                </a:cubicBezTo>
                <a:cubicBezTo>
                  <a:pt x="4906024" y="2361895"/>
                  <a:pt x="4835551" y="2292276"/>
                  <a:pt x="4768069" y="2223085"/>
                </a:cubicBezTo>
                <a:cubicBezTo>
                  <a:pt x="4700586" y="2153894"/>
                  <a:pt x="4640364" y="2088547"/>
                  <a:pt x="4587404" y="2027044"/>
                </a:cubicBezTo>
                <a:close/>
                <a:moveTo>
                  <a:pt x="8567895" y="799542"/>
                </a:moveTo>
                <a:lnTo>
                  <a:pt x="8098933" y="2208991"/>
                </a:lnTo>
                <a:lnTo>
                  <a:pt x="9039419" y="2208991"/>
                </a:lnTo>
                <a:lnTo>
                  <a:pt x="8570457" y="799542"/>
                </a:lnTo>
                <a:close/>
                <a:moveTo>
                  <a:pt x="1578582" y="661160"/>
                </a:moveTo>
                <a:cubicBezTo>
                  <a:pt x="1412865" y="661160"/>
                  <a:pt x="1274483" y="691911"/>
                  <a:pt x="1163435" y="753414"/>
                </a:cubicBezTo>
                <a:cubicBezTo>
                  <a:pt x="1052388" y="814918"/>
                  <a:pt x="962696" y="897776"/>
                  <a:pt x="894359" y="1001990"/>
                </a:cubicBezTo>
                <a:cubicBezTo>
                  <a:pt x="826022" y="1106204"/>
                  <a:pt x="777759" y="1227929"/>
                  <a:pt x="749570" y="1367165"/>
                </a:cubicBezTo>
                <a:cubicBezTo>
                  <a:pt x="721381" y="1506402"/>
                  <a:pt x="707287" y="1652899"/>
                  <a:pt x="707287" y="1806657"/>
                </a:cubicBezTo>
                <a:cubicBezTo>
                  <a:pt x="707287" y="1989459"/>
                  <a:pt x="720954" y="2153467"/>
                  <a:pt x="748289" y="2298683"/>
                </a:cubicBezTo>
                <a:cubicBezTo>
                  <a:pt x="775624" y="2443899"/>
                  <a:pt x="821751" y="2567760"/>
                  <a:pt x="886671" y="2670265"/>
                </a:cubicBezTo>
                <a:cubicBezTo>
                  <a:pt x="951591" y="2772770"/>
                  <a:pt x="1038721" y="2850931"/>
                  <a:pt x="1148059" y="2904746"/>
                </a:cubicBezTo>
                <a:cubicBezTo>
                  <a:pt x="1257399" y="2958562"/>
                  <a:pt x="1394927" y="2985469"/>
                  <a:pt x="1560644" y="2985469"/>
                </a:cubicBezTo>
                <a:cubicBezTo>
                  <a:pt x="1726361" y="2985469"/>
                  <a:pt x="1864743" y="2954717"/>
                  <a:pt x="1975790" y="2893214"/>
                </a:cubicBezTo>
                <a:cubicBezTo>
                  <a:pt x="2086838" y="2831711"/>
                  <a:pt x="2176530" y="2747998"/>
                  <a:pt x="2244867" y="2642076"/>
                </a:cubicBezTo>
                <a:cubicBezTo>
                  <a:pt x="2313204" y="2536154"/>
                  <a:pt x="2361467" y="2412293"/>
                  <a:pt x="2389656" y="2270494"/>
                </a:cubicBezTo>
                <a:cubicBezTo>
                  <a:pt x="2417845" y="2128695"/>
                  <a:pt x="2431940" y="1977500"/>
                  <a:pt x="2431940" y="1816908"/>
                </a:cubicBezTo>
                <a:cubicBezTo>
                  <a:pt x="2431940" y="1644357"/>
                  <a:pt x="2418272" y="1487182"/>
                  <a:pt x="2390937" y="1345383"/>
                </a:cubicBezTo>
                <a:cubicBezTo>
                  <a:pt x="2363603" y="1203584"/>
                  <a:pt x="2317048" y="1081859"/>
                  <a:pt x="2251274" y="980207"/>
                </a:cubicBezTo>
                <a:cubicBezTo>
                  <a:pt x="2185499" y="878556"/>
                  <a:pt x="2097943" y="799969"/>
                  <a:pt x="1988603" y="744445"/>
                </a:cubicBezTo>
                <a:cubicBezTo>
                  <a:pt x="1879265" y="688922"/>
                  <a:pt x="1742591" y="661160"/>
                  <a:pt x="1578582" y="661160"/>
                </a:cubicBezTo>
                <a:close/>
                <a:moveTo>
                  <a:pt x="4953860" y="499714"/>
                </a:moveTo>
                <a:cubicBezTo>
                  <a:pt x="4882106" y="499714"/>
                  <a:pt x="4821030" y="507829"/>
                  <a:pt x="4770631" y="524059"/>
                </a:cubicBezTo>
                <a:cubicBezTo>
                  <a:pt x="4720233" y="540289"/>
                  <a:pt x="4678804" y="563353"/>
                  <a:pt x="4646344" y="593250"/>
                </a:cubicBezTo>
                <a:cubicBezTo>
                  <a:pt x="4613884" y="623147"/>
                  <a:pt x="4589966" y="658170"/>
                  <a:pt x="4574590" y="698318"/>
                </a:cubicBezTo>
                <a:cubicBezTo>
                  <a:pt x="4559215" y="738466"/>
                  <a:pt x="4551526" y="781603"/>
                  <a:pt x="4551526" y="827731"/>
                </a:cubicBezTo>
                <a:cubicBezTo>
                  <a:pt x="4551526" y="863608"/>
                  <a:pt x="4557506" y="900766"/>
                  <a:pt x="4569465" y="939205"/>
                </a:cubicBezTo>
                <a:cubicBezTo>
                  <a:pt x="4581424" y="977645"/>
                  <a:pt x="4598081" y="1017793"/>
                  <a:pt x="4619436" y="1059649"/>
                </a:cubicBezTo>
                <a:cubicBezTo>
                  <a:pt x="4640792" y="1101506"/>
                  <a:pt x="4667699" y="1145925"/>
                  <a:pt x="4700159" y="1192906"/>
                </a:cubicBezTo>
                <a:cubicBezTo>
                  <a:pt x="4732619" y="1239888"/>
                  <a:pt x="4769350" y="1290713"/>
                  <a:pt x="4810352" y="1345383"/>
                </a:cubicBezTo>
                <a:cubicBezTo>
                  <a:pt x="4911149" y="1290713"/>
                  <a:pt x="4995289" y="1240315"/>
                  <a:pt x="5062772" y="1194187"/>
                </a:cubicBezTo>
                <a:cubicBezTo>
                  <a:pt x="5130254" y="1148060"/>
                  <a:pt x="5184497" y="1103214"/>
                  <a:pt x="5225499" y="1059649"/>
                </a:cubicBezTo>
                <a:cubicBezTo>
                  <a:pt x="5266501" y="1016084"/>
                  <a:pt x="5295544" y="972519"/>
                  <a:pt x="5312628" y="928955"/>
                </a:cubicBezTo>
                <a:cubicBezTo>
                  <a:pt x="5329713" y="885390"/>
                  <a:pt x="5338255" y="840544"/>
                  <a:pt x="5338255" y="794417"/>
                </a:cubicBezTo>
                <a:cubicBezTo>
                  <a:pt x="5338255" y="753414"/>
                  <a:pt x="5330567" y="714975"/>
                  <a:pt x="5315191" y="679098"/>
                </a:cubicBezTo>
                <a:cubicBezTo>
                  <a:pt x="5299815" y="643221"/>
                  <a:pt x="5275898" y="612043"/>
                  <a:pt x="5243437" y="585562"/>
                </a:cubicBezTo>
                <a:cubicBezTo>
                  <a:pt x="5210977" y="559081"/>
                  <a:pt x="5170830" y="538153"/>
                  <a:pt x="5122994" y="522777"/>
                </a:cubicBezTo>
                <a:cubicBezTo>
                  <a:pt x="5075157" y="507402"/>
                  <a:pt x="5018780" y="499714"/>
                  <a:pt x="4953860" y="499714"/>
                </a:cubicBezTo>
                <a:close/>
                <a:moveTo>
                  <a:pt x="8578145" y="151196"/>
                </a:moveTo>
                <a:cubicBezTo>
                  <a:pt x="8678942" y="151196"/>
                  <a:pt x="8759238" y="152477"/>
                  <a:pt x="8819033" y="155039"/>
                </a:cubicBezTo>
                <a:cubicBezTo>
                  <a:pt x="8878827" y="157602"/>
                  <a:pt x="8925382" y="163582"/>
                  <a:pt x="8958696" y="172978"/>
                </a:cubicBezTo>
                <a:cubicBezTo>
                  <a:pt x="8992011" y="182374"/>
                  <a:pt x="9015928" y="196469"/>
                  <a:pt x="9030450" y="215261"/>
                </a:cubicBezTo>
                <a:cubicBezTo>
                  <a:pt x="9044972" y="234054"/>
                  <a:pt x="9057358" y="259680"/>
                  <a:pt x="9067608" y="292140"/>
                </a:cubicBezTo>
                <a:lnTo>
                  <a:pt x="10092663" y="3231482"/>
                </a:lnTo>
                <a:cubicBezTo>
                  <a:pt x="10113164" y="3292985"/>
                  <a:pt x="10125977" y="3341675"/>
                  <a:pt x="10131102" y="3377552"/>
                </a:cubicBezTo>
                <a:cubicBezTo>
                  <a:pt x="10136227" y="3413429"/>
                  <a:pt x="10129394" y="3440337"/>
                  <a:pt x="10110601" y="3458275"/>
                </a:cubicBezTo>
                <a:cubicBezTo>
                  <a:pt x="10091808" y="3476214"/>
                  <a:pt x="10058494" y="3487318"/>
                  <a:pt x="10010658" y="3491589"/>
                </a:cubicBezTo>
                <a:cubicBezTo>
                  <a:pt x="9962823" y="3495861"/>
                  <a:pt x="9897048" y="3497996"/>
                  <a:pt x="9813335" y="3497996"/>
                </a:cubicBezTo>
                <a:cubicBezTo>
                  <a:pt x="9726206" y="3497996"/>
                  <a:pt x="9658296" y="3496715"/>
                  <a:pt x="9609606" y="3494152"/>
                </a:cubicBezTo>
                <a:cubicBezTo>
                  <a:pt x="9560916" y="3491589"/>
                  <a:pt x="9523758" y="3486464"/>
                  <a:pt x="9498131" y="3478776"/>
                </a:cubicBezTo>
                <a:cubicBezTo>
                  <a:pt x="9472505" y="3471088"/>
                  <a:pt x="9454567" y="3460411"/>
                  <a:pt x="9444316" y="3446743"/>
                </a:cubicBezTo>
                <a:cubicBezTo>
                  <a:pt x="9434066" y="3433076"/>
                  <a:pt x="9425523" y="3415138"/>
                  <a:pt x="9418690" y="3392928"/>
                </a:cubicBezTo>
                <a:lnTo>
                  <a:pt x="9195740" y="2726643"/>
                </a:lnTo>
                <a:lnTo>
                  <a:pt x="7950300" y="2726643"/>
                </a:lnTo>
                <a:lnTo>
                  <a:pt x="7740164" y="3374989"/>
                </a:lnTo>
                <a:cubicBezTo>
                  <a:pt x="7733330" y="3398908"/>
                  <a:pt x="7724361" y="3418982"/>
                  <a:pt x="7713256" y="3435211"/>
                </a:cubicBezTo>
                <a:cubicBezTo>
                  <a:pt x="7702152" y="3451442"/>
                  <a:pt x="7684213" y="3464254"/>
                  <a:pt x="7659441" y="3473651"/>
                </a:cubicBezTo>
                <a:cubicBezTo>
                  <a:pt x="7634668" y="3483047"/>
                  <a:pt x="7599646" y="3489454"/>
                  <a:pt x="7554373" y="3492871"/>
                </a:cubicBezTo>
                <a:cubicBezTo>
                  <a:pt x="7509100" y="3496288"/>
                  <a:pt x="7449732" y="3497996"/>
                  <a:pt x="7376270" y="3497996"/>
                </a:cubicBezTo>
                <a:cubicBezTo>
                  <a:pt x="7297682" y="3497996"/>
                  <a:pt x="7236179" y="3495433"/>
                  <a:pt x="7191760" y="3490308"/>
                </a:cubicBezTo>
                <a:cubicBezTo>
                  <a:pt x="7147341" y="3485183"/>
                  <a:pt x="7116590" y="3472797"/>
                  <a:pt x="7099505" y="3453150"/>
                </a:cubicBezTo>
                <a:cubicBezTo>
                  <a:pt x="7082421" y="3433503"/>
                  <a:pt x="7076442" y="3405741"/>
                  <a:pt x="7081567" y="3369864"/>
                </a:cubicBezTo>
                <a:cubicBezTo>
                  <a:pt x="7086692" y="3333987"/>
                  <a:pt x="7099505" y="3286152"/>
                  <a:pt x="7120006" y="3226357"/>
                </a:cubicBezTo>
                <a:lnTo>
                  <a:pt x="8142497" y="284453"/>
                </a:lnTo>
                <a:cubicBezTo>
                  <a:pt x="8152748" y="255409"/>
                  <a:pt x="8164707" y="231918"/>
                  <a:pt x="8178374" y="213980"/>
                </a:cubicBezTo>
                <a:cubicBezTo>
                  <a:pt x="8192042" y="196042"/>
                  <a:pt x="8213824" y="182374"/>
                  <a:pt x="8243721" y="172978"/>
                </a:cubicBezTo>
                <a:cubicBezTo>
                  <a:pt x="8273619" y="163582"/>
                  <a:pt x="8315048" y="157602"/>
                  <a:pt x="8368009" y="155039"/>
                </a:cubicBezTo>
                <a:cubicBezTo>
                  <a:pt x="8420970" y="152477"/>
                  <a:pt x="8491016" y="151196"/>
                  <a:pt x="8578145" y="151196"/>
                </a:cubicBezTo>
                <a:close/>
                <a:moveTo>
                  <a:pt x="1601646" y="107631"/>
                </a:moveTo>
                <a:cubicBezTo>
                  <a:pt x="1849367" y="107631"/>
                  <a:pt x="2068473" y="140945"/>
                  <a:pt x="2258962" y="207573"/>
                </a:cubicBezTo>
                <a:cubicBezTo>
                  <a:pt x="2449451" y="274202"/>
                  <a:pt x="2610043" y="376280"/>
                  <a:pt x="2740737" y="513808"/>
                </a:cubicBezTo>
                <a:cubicBezTo>
                  <a:pt x="2871431" y="651336"/>
                  <a:pt x="2970520" y="825168"/>
                  <a:pt x="3038003" y="1035304"/>
                </a:cubicBezTo>
                <a:cubicBezTo>
                  <a:pt x="3105485" y="1245440"/>
                  <a:pt x="3139227" y="1494016"/>
                  <a:pt x="3139227" y="1781031"/>
                </a:cubicBezTo>
                <a:cubicBezTo>
                  <a:pt x="3139227" y="1929664"/>
                  <a:pt x="3129403" y="2069327"/>
                  <a:pt x="3109756" y="2200022"/>
                </a:cubicBezTo>
                <a:cubicBezTo>
                  <a:pt x="3090110" y="2330716"/>
                  <a:pt x="3061493" y="2451587"/>
                  <a:pt x="3023908" y="2562634"/>
                </a:cubicBezTo>
                <a:cubicBezTo>
                  <a:pt x="2986323" y="2673682"/>
                  <a:pt x="2940196" y="2775333"/>
                  <a:pt x="2885526" y="2867588"/>
                </a:cubicBezTo>
                <a:cubicBezTo>
                  <a:pt x="2830857" y="2959843"/>
                  <a:pt x="2768499" y="3040993"/>
                  <a:pt x="2698453" y="3111038"/>
                </a:cubicBezTo>
                <a:cubicBezTo>
                  <a:pt x="2804376" y="3203293"/>
                  <a:pt x="2898339" y="3273338"/>
                  <a:pt x="2980343" y="3321174"/>
                </a:cubicBezTo>
                <a:cubicBezTo>
                  <a:pt x="3062347" y="3369010"/>
                  <a:pt x="3131112" y="3404887"/>
                  <a:pt x="3186635" y="3428805"/>
                </a:cubicBezTo>
                <a:cubicBezTo>
                  <a:pt x="3242159" y="3452723"/>
                  <a:pt x="3286578" y="3470234"/>
                  <a:pt x="3319892" y="3481339"/>
                </a:cubicBezTo>
                <a:cubicBezTo>
                  <a:pt x="3353207" y="3492444"/>
                  <a:pt x="3379260" y="3506965"/>
                  <a:pt x="3398053" y="3524904"/>
                </a:cubicBezTo>
                <a:cubicBezTo>
                  <a:pt x="3416845" y="3542842"/>
                  <a:pt x="3430513" y="3573594"/>
                  <a:pt x="3439055" y="3617158"/>
                </a:cubicBezTo>
                <a:cubicBezTo>
                  <a:pt x="3447597" y="3660723"/>
                  <a:pt x="3451868" y="3720945"/>
                  <a:pt x="3451868" y="3797824"/>
                </a:cubicBezTo>
                <a:cubicBezTo>
                  <a:pt x="3451868" y="3859327"/>
                  <a:pt x="3448878" y="3908872"/>
                  <a:pt x="3442899" y="3946457"/>
                </a:cubicBezTo>
                <a:cubicBezTo>
                  <a:pt x="3436919" y="3984042"/>
                  <a:pt x="3428804" y="4013085"/>
                  <a:pt x="3418554" y="4033587"/>
                </a:cubicBezTo>
                <a:cubicBezTo>
                  <a:pt x="3408303" y="4054088"/>
                  <a:pt x="3397198" y="4067328"/>
                  <a:pt x="3385240" y="4073307"/>
                </a:cubicBezTo>
                <a:cubicBezTo>
                  <a:pt x="3373281" y="4079287"/>
                  <a:pt x="3360467" y="4082277"/>
                  <a:pt x="3346800" y="4082277"/>
                </a:cubicBezTo>
                <a:cubicBezTo>
                  <a:pt x="3290422" y="4082277"/>
                  <a:pt x="3216533" y="4066901"/>
                  <a:pt x="3125132" y="4036149"/>
                </a:cubicBezTo>
                <a:cubicBezTo>
                  <a:pt x="3033732" y="4005398"/>
                  <a:pt x="2935070" y="3961405"/>
                  <a:pt x="2829148" y="3904173"/>
                </a:cubicBezTo>
                <a:cubicBezTo>
                  <a:pt x="2723225" y="3846942"/>
                  <a:pt x="2615168" y="3776896"/>
                  <a:pt x="2504975" y="3694037"/>
                </a:cubicBezTo>
                <a:cubicBezTo>
                  <a:pt x="2394781" y="3611179"/>
                  <a:pt x="2292703" y="3515934"/>
                  <a:pt x="2198740" y="3408304"/>
                </a:cubicBezTo>
                <a:cubicBezTo>
                  <a:pt x="2120152" y="3444181"/>
                  <a:pt x="2024908" y="3475360"/>
                  <a:pt x="1913006" y="3501840"/>
                </a:cubicBezTo>
                <a:cubicBezTo>
                  <a:pt x="1801104" y="3528321"/>
                  <a:pt x="1676816" y="3541561"/>
                  <a:pt x="1540143" y="3541561"/>
                </a:cubicBezTo>
                <a:cubicBezTo>
                  <a:pt x="1282171" y="3541561"/>
                  <a:pt x="1057086" y="3508674"/>
                  <a:pt x="864889" y="3442899"/>
                </a:cubicBezTo>
                <a:cubicBezTo>
                  <a:pt x="672691" y="3377125"/>
                  <a:pt x="512526" y="3275047"/>
                  <a:pt x="384395" y="3136665"/>
                </a:cubicBezTo>
                <a:cubicBezTo>
                  <a:pt x="256263" y="2998282"/>
                  <a:pt x="160164" y="2821888"/>
                  <a:pt x="96098" y="2607480"/>
                </a:cubicBezTo>
                <a:cubicBezTo>
                  <a:pt x="32032" y="2393073"/>
                  <a:pt x="0" y="2138091"/>
                  <a:pt x="0" y="1842534"/>
                </a:cubicBezTo>
                <a:cubicBezTo>
                  <a:pt x="0" y="1574312"/>
                  <a:pt x="34168" y="1332997"/>
                  <a:pt x="102505" y="1118590"/>
                </a:cubicBezTo>
                <a:cubicBezTo>
                  <a:pt x="170842" y="904183"/>
                  <a:pt x="272493" y="722236"/>
                  <a:pt x="407458" y="572749"/>
                </a:cubicBezTo>
                <a:cubicBezTo>
                  <a:pt x="542424" y="423262"/>
                  <a:pt x="709422" y="308371"/>
                  <a:pt x="908453" y="228074"/>
                </a:cubicBezTo>
                <a:cubicBezTo>
                  <a:pt x="1107485" y="147778"/>
                  <a:pt x="1338549" y="107631"/>
                  <a:pt x="1601646" y="107631"/>
                </a:cubicBezTo>
                <a:close/>
                <a:moveTo>
                  <a:pt x="4987174" y="0"/>
                </a:moveTo>
                <a:cubicBezTo>
                  <a:pt x="5166558" y="0"/>
                  <a:pt x="5321170" y="17084"/>
                  <a:pt x="5451011" y="51253"/>
                </a:cubicBezTo>
                <a:cubicBezTo>
                  <a:pt x="5580851" y="85421"/>
                  <a:pt x="5687627" y="133684"/>
                  <a:pt x="5771340" y="196042"/>
                </a:cubicBezTo>
                <a:cubicBezTo>
                  <a:pt x="5855053" y="258399"/>
                  <a:pt x="5917410" y="335278"/>
                  <a:pt x="5958412" y="426679"/>
                </a:cubicBezTo>
                <a:cubicBezTo>
                  <a:pt x="5999414" y="518079"/>
                  <a:pt x="6019916" y="621012"/>
                  <a:pt x="6019916" y="735476"/>
                </a:cubicBezTo>
                <a:cubicBezTo>
                  <a:pt x="6019916" y="837981"/>
                  <a:pt x="6002404" y="932799"/>
                  <a:pt x="5967381" y="1019928"/>
                </a:cubicBezTo>
                <a:cubicBezTo>
                  <a:pt x="5932359" y="1107058"/>
                  <a:pt x="5879398" y="1189916"/>
                  <a:pt x="5808498" y="1268504"/>
                </a:cubicBezTo>
                <a:cubicBezTo>
                  <a:pt x="5737598" y="1347091"/>
                  <a:pt x="5649188" y="1422689"/>
                  <a:pt x="5543266" y="1495297"/>
                </a:cubicBezTo>
                <a:cubicBezTo>
                  <a:pt x="5437344" y="1567905"/>
                  <a:pt x="5313482" y="1640940"/>
                  <a:pt x="5171684" y="1714402"/>
                </a:cubicBezTo>
                <a:cubicBezTo>
                  <a:pt x="5217811" y="1767364"/>
                  <a:pt x="5269491" y="1823315"/>
                  <a:pt x="5326723" y="1882255"/>
                </a:cubicBezTo>
                <a:cubicBezTo>
                  <a:pt x="5383955" y="1941196"/>
                  <a:pt x="5442895" y="2000136"/>
                  <a:pt x="5503545" y="2059077"/>
                </a:cubicBezTo>
                <a:cubicBezTo>
                  <a:pt x="5564194" y="2118017"/>
                  <a:pt x="5625270" y="2176531"/>
                  <a:pt x="5686773" y="2234617"/>
                </a:cubicBezTo>
                <a:cubicBezTo>
                  <a:pt x="5748276" y="2292704"/>
                  <a:pt x="5808071" y="2346519"/>
                  <a:pt x="5866157" y="2396063"/>
                </a:cubicBezTo>
                <a:cubicBezTo>
                  <a:pt x="5888367" y="2361895"/>
                  <a:pt x="5908441" y="2322601"/>
                  <a:pt x="5926379" y="2278182"/>
                </a:cubicBezTo>
                <a:cubicBezTo>
                  <a:pt x="5944318" y="2233763"/>
                  <a:pt x="5959694" y="2186781"/>
                  <a:pt x="5972507" y="2137237"/>
                </a:cubicBezTo>
                <a:cubicBezTo>
                  <a:pt x="5985320" y="2087693"/>
                  <a:pt x="5995570" y="2037294"/>
                  <a:pt x="6003258" y="1986042"/>
                </a:cubicBezTo>
                <a:cubicBezTo>
                  <a:pt x="6010946" y="1934789"/>
                  <a:pt x="6014790" y="1884391"/>
                  <a:pt x="6014790" y="1834846"/>
                </a:cubicBezTo>
                <a:lnTo>
                  <a:pt x="6014790" y="1755405"/>
                </a:lnTo>
                <a:cubicBezTo>
                  <a:pt x="6014790" y="1736612"/>
                  <a:pt x="6018207" y="1720382"/>
                  <a:pt x="6025041" y="1706714"/>
                </a:cubicBezTo>
                <a:cubicBezTo>
                  <a:pt x="6031874" y="1693047"/>
                  <a:pt x="6045969" y="1681942"/>
                  <a:pt x="6067324" y="1673400"/>
                </a:cubicBezTo>
                <a:cubicBezTo>
                  <a:pt x="6088679" y="1664858"/>
                  <a:pt x="6119431" y="1658451"/>
                  <a:pt x="6159579" y="1654180"/>
                </a:cubicBezTo>
                <a:cubicBezTo>
                  <a:pt x="6199727" y="1649909"/>
                  <a:pt x="6251407" y="1647774"/>
                  <a:pt x="6314618" y="1647774"/>
                </a:cubicBezTo>
                <a:cubicBezTo>
                  <a:pt x="6374413" y="1647774"/>
                  <a:pt x="6423957" y="1649055"/>
                  <a:pt x="6463251" y="1651618"/>
                </a:cubicBezTo>
                <a:cubicBezTo>
                  <a:pt x="6502545" y="1654180"/>
                  <a:pt x="6533724" y="1659733"/>
                  <a:pt x="6556787" y="1668275"/>
                </a:cubicBezTo>
                <a:cubicBezTo>
                  <a:pt x="6579851" y="1676817"/>
                  <a:pt x="6596081" y="1688349"/>
                  <a:pt x="6605477" y="1702870"/>
                </a:cubicBezTo>
                <a:cubicBezTo>
                  <a:pt x="6614873" y="1717392"/>
                  <a:pt x="6619572" y="1735758"/>
                  <a:pt x="6619572" y="1757967"/>
                </a:cubicBezTo>
                <a:lnTo>
                  <a:pt x="6619572" y="1839971"/>
                </a:lnTo>
                <a:cubicBezTo>
                  <a:pt x="6619572" y="1921976"/>
                  <a:pt x="6613592" y="2004834"/>
                  <a:pt x="6601633" y="2088547"/>
                </a:cubicBezTo>
                <a:cubicBezTo>
                  <a:pt x="6589674" y="2172260"/>
                  <a:pt x="6572163" y="2253837"/>
                  <a:pt x="6549099" y="2333279"/>
                </a:cubicBezTo>
                <a:cubicBezTo>
                  <a:pt x="6526036" y="2412720"/>
                  <a:pt x="6497419" y="2488745"/>
                  <a:pt x="6463251" y="2561353"/>
                </a:cubicBezTo>
                <a:cubicBezTo>
                  <a:pt x="6429082" y="2633961"/>
                  <a:pt x="6391497" y="2701871"/>
                  <a:pt x="6350495" y="2765083"/>
                </a:cubicBezTo>
                <a:cubicBezTo>
                  <a:pt x="6410290" y="2811210"/>
                  <a:pt x="6461970" y="2849649"/>
                  <a:pt x="6505535" y="2880401"/>
                </a:cubicBezTo>
                <a:cubicBezTo>
                  <a:pt x="6549099" y="2911153"/>
                  <a:pt x="6586258" y="2935498"/>
                  <a:pt x="6617009" y="2953436"/>
                </a:cubicBezTo>
                <a:cubicBezTo>
                  <a:pt x="6647761" y="2971375"/>
                  <a:pt x="6673387" y="2983761"/>
                  <a:pt x="6693888" y="2990594"/>
                </a:cubicBezTo>
                <a:cubicBezTo>
                  <a:pt x="6714389" y="2997428"/>
                  <a:pt x="6731473" y="3000845"/>
                  <a:pt x="6745141" y="3000845"/>
                </a:cubicBezTo>
                <a:cubicBezTo>
                  <a:pt x="6763933" y="3000845"/>
                  <a:pt x="6781445" y="3000845"/>
                  <a:pt x="6797675" y="3000845"/>
                </a:cubicBezTo>
                <a:cubicBezTo>
                  <a:pt x="6813905" y="3000845"/>
                  <a:pt x="6827145" y="3006824"/>
                  <a:pt x="6837396" y="3018783"/>
                </a:cubicBezTo>
                <a:cubicBezTo>
                  <a:pt x="6847646" y="3030742"/>
                  <a:pt x="6855334" y="3052098"/>
                  <a:pt x="6860460" y="3082849"/>
                </a:cubicBezTo>
                <a:cubicBezTo>
                  <a:pt x="6865585" y="3113601"/>
                  <a:pt x="6868147" y="3158874"/>
                  <a:pt x="6868147" y="3218669"/>
                </a:cubicBezTo>
                <a:cubicBezTo>
                  <a:pt x="6868147" y="3281881"/>
                  <a:pt x="6866866" y="3331425"/>
                  <a:pt x="6864303" y="3367302"/>
                </a:cubicBezTo>
                <a:cubicBezTo>
                  <a:pt x="6861741" y="3403178"/>
                  <a:pt x="6857470" y="3429659"/>
                  <a:pt x="6851490" y="3446743"/>
                </a:cubicBezTo>
                <a:cubicBezTo>
                  <a:pt x="6845510" y="3463828"/>
                  <a:pt x="6835260" y="3477922"/>
                  <a:pt x="6820739" y="3489027"/>
                </a:cubicBezTo>
                <a:cubicBezTo>
                  <a:pt x="6806217" y="3500132"/>
                  <a:pt x="6781872" y="3510382"/>
                  <a:pt x="6747704" y="3519778"/>
                </a:cubicBezTo>
                <a:cubicBezTo>
                  <a:pt x="6713535" y="3529175"/>
                  <a:pt x="6672533" y="3533873"/>
                  <a:pt x="6624697" y="3533873"/>
                </a:cubicBezTo>
                <a:cubicBezTo>
                  <a:pt x="6587112" y="3533873"/>
                  <a:pt x="6548245" y="3529175"/>
                  <a:pt x="6508097" y="3519778"/>
                </a:cubicBezTo>
                <a:cubicBezTo>
                  <a:pt x="6467949" y="3510382"/>
                  <a:pt x="6421394" y="3492444"/>
                  <a:pt x="6368434" y="3465963"/>
                </a:cubicBezTo>
                <a:cubicBezTo>
                  <a:pt x="6315472" y="3439483"/>
                  <a:pt x="6253969" y="3404460"/>
                  <a:pt x="6183924" y="3360895"/>
                </a:cubicBezTo>
                <a:cubicBezTo>
                  <a:pt x="6113878" y="3317330"/>
                  <a:pt x="6032729" y="3261380"/>
                  <a:pt x="5940474" y="3193042"/>
                </a:cubicBezTo>
                <a:cubicBezTo>
                  <a:pt x="5860178" y="3247712"/>
                  <a:pt x="5777319" y="3296829"/>
                  <a:pt x="5691898" y="3340394"/>
                </a:cubicBezTo>
                <a:cubicBezTo>
                  <a:pt x="5606477" y="3383959"/>
                  <a:pt x="5517212" y="3420263"/>
                  <a:pt x="5424103" y="3449306"/>
                </a:cubicBezTo>
                <a:cubicBezTo>
                  <a:pt x="5330994" y="3478349"/>
                  <a:pt x="5234895" y="3500559"/>
                  <a:pt x="5135807" y="3515934"/>
                </a:cubicBezTo>
                <a:cubicBezTo>
                  <a:pt x="5036718" y="3531310"/>
                  <a:pt x="4930796" y="3538998"/>
                  <a:pt x="4818040" y="3538998"/>
                </a:cubicBezTo>
                <a:cubicBezTo>
                  <a:pt x="4706993" y="3538998"/>
                  <a:pt x="4598508" y="3530456"/>
                  <a:pt x="4492586" y="3513372"/>
                </a:cubicBezTo>
                <a:cubicBezTo>
                  <a:pt x="4386664" y="3496288"/>
                  <a:pt x="4287148" y="3470234"/>
                  <a:pt x="4194039" y="3435211"/>
                </a:cubicBezTo>
                <a:cubicBezTo>
                  <a:pt x="4100930" y="3400189"/>
                  <a:pt x="4015936" y="3356197"/>
                  <a:pt x="3939057" y="3303236"/>
                </a:cubicBezTo>
                <a:cubicBezTo>
                  <a:pt x="3862178" y="3250275"/>
                  <a:pt x="3796403" y="3187490"/>
                  <a:pt x="3741734" y="3114882"/>
                </a:cubicBezTo>
                <a:cubicBezTo>
                  <a:pt x="3687064" y="3042274"/>
                  <a:pt x="3644354" y="2959416"/>
                  <a:pt x="3613602" y="2866307"/>
                </a:cubicBezTo>
                <a:cubicBezTo>
                  <a:pt x="3582851" y="2773198"/>
                  <a:pt x="3567475" y="2670265"/>
                  <a:pt x="3567475" y="2557509"/>
                </a:cubicBezTo>
                <a:cubicBezTo>
                  <a:pt x="3567475" y="2461838"/>
                  <a:pt x="3581569" y="2371718"/>
                  <a:pt x="3609758" y="2287151"/>
                </a:cubicBezTo>
                <a:cubicBezTo>
                  <a:pt x="3637947" y="2202584"/>
                  <a:pt x="3680231" y="2122716"/>
                  <a:pt x="3736609" y="2047545"/>
                </a:cubicBezTo>
                <a:cubicBezTo>
                  <a:pt x="3792987" y="1972374"/>
                  <a:pt x="3862605" y="1900621"/>
                  <a:pt x="3945463" y="1832284"/>
                </a:cubicBezTo>
                <a:cubicBezTo>
                  <a:pt x="4028322" y="1763947"/>
                  <a:pt x="4124421" y="1697318"/>
                  <a:pt x="4233760" y="1632398"/>
                </a:cubicBezTo>
                <a:cubicBezTo>
                  <a:pt x="4172256" y="1553810"/>
                  <a:pt x="4118868" y="1479921"/>
                  <a:pt x="4073595" y="1410730"/>
                </a:cubicBezTo>
                <a:cubicBezTo>
                  <a:pt x="4028322" y="1341539"/>
                  <a:pt x="3990736" y="1275338"/>
                  <a:pt x="3960839" y="1212126"/>
                </a:cubicBezTo>
                <a:cubicBezTo>
                  <a:pt x="3930942" y="1148914"/>
                  <a:pt x="3908732" y="1088692"/>
                  <a:pt x="3894211" y="1031460"/>
                </a:cubicBezTo>
                <a:cubicBezTo>
                  <a:pt x="3879689" y="974228"/>
                  <a:pt x="3872428" y="917423"/>
                  <a:pt x="3872428" y="861045"/>
                </a:cubicBezTo>
                <a:cubicBezTo>
                  <a:pt x="3872428" y="741456"/>
                  <a:pt x="3893783" y="629127"/>
                  <a:pt x="3936494" y="524059"/>
                </a:cubicBezTo>
                <a:cubicBezTo>
                  <a:pt x="3979205" y="418991"/>
                  <a:pt x="4045833" y="328017"/>
                  <a:pt x="4136380" y="251138"/>
                </a:cubicBezTo>
                <a:cubicBezTo>
                  <a:pt x="4226926" y="174259"/>
                  <a:pt x="4342245" y="113183"/>
                  <a:pt x="4482336" y="67910"/>
                </a:cubicBezTo>
                <a:cubicBezTo>
                  <a:pt x="4622426" y="22637"/>
                  <a:pt x="4790705" y="0"/>
                  <a:pt x="4987174" y="0"/>
                </a:cubicBezTo>
                <a:close/>
              </a:path>
            </a:pathLst>
          </a:custGeom>
        </p:spPr>
        <p:txBody>
          <a:bodyPr wrap="square">
            <a:noAutofit/>
          </a:bodyPr>
          <a:lstStyle/>
          <a:p>
            <a:endParaRPr lang="en-US"/>
          </a:p>
        </p:txBody>
      </p:sp>
    </p:spTree>
    <p:extLst>
      <p:ext uri="{BB962C8B-B14F-4D97-AF65-F5344CB8AC3E}">
        <p14:creationId xmlns:p14="http://schemas.microsoft.com/office/powerpoint/2010/main" val="3888986747"/>
      </p:ext>
    </p:extLst>
  </p:cSld>
  <p:clrMapOvr>
    <a:masterClrMapping/>
  </p:clrMapOvr>
  <p:transition spd="slow" advClick="0">
    <p:wip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435379174"/>
      </p:ext>
    </p:extLst>
  </p:cSld>
  <p:clrMapOvr>
    <a:masterClrMapping/>
  </p:clrMapOvr>
  <p:transition spd="slow" advClick="0">
    <p:wip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userDrawn="1">
  <p:cSld name="15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2286000"/>
            <a:ext cx="2436813" cy="2286000"/>
          </a:xfrm>
          <a:prstGeom prst="rect">
            <a:avLst/>
          </a:prstGeom>
        </p:spPr>
        <p:txBody>
          <a:bodyPr/>
          <a:lstStyle/>
          <a:p>
            <a:endParaRPr lang="id-ID"/>
          </a:p>
        </p:txBody>
      </p:sp>
      <p:sp>
        <p:nvSpPr>
          <p:cNvPr id="8" name="Picture Placeholder 6"/>
          <p:cNvSpPr>
            <a:spLocks noGrp="1"/>
          </p:cNvSpPr>
          <p:nvPr>
            <p:ph type="pic" sz="quarter" idx="11"/>
          </p:nvPr>
        </p:nvSpPr>
        <p:spPr>
          <a:xfrm>
            <a:off x="9745113" y="4571998"/>
            <a:ext cx="2436813" cy="2286000"/>
          </a:xfrm>
          <a:prstGeom prst="rect">
            <a:avLst/>
          </a:prstGeom>
        </p:spPr>
        <p:txBody>
          <a:bodyPr/>
          <a:lstStyle/>
          <a:p>
            <a:endParaRPr lang="id-ID"/>
          </a:p>
        </p:txBody>
      </p:sp>
      <p:sp>
        <p:nvSpPr>
          <p:cNvPr id="9" name="Picture Placeholder 6"/>
          <p:cNvSpPr>
            <a:spLocks noGrp="1"/>
          </p:cNvSpPr>
          <p:nvPr>
            <p:ph type="pic" sz="quarter" idx="12"/>
          </p:nvPr>
        </p:nvSpPr>
        <p:spPr>
          <a:xfrm>
            <a:off x="7308300" y="2286000"/>
            <a:ext cx="2436813" cy="2286000"/>
          </a:xfrm>
          <a:prstGeom prst="rect">
            <a:avLst/>
          </a:prstGeom>
        </p:spPr>
        <p:txBody>
          <a:bodyPr/>
          <a:lstStyle/>
          <a:p>
            <a:endParaRPr lang="id-ID"/>
          </a:p>
        </p:txBody>
      </p:sp>
      <p:sp>
        <p:nvSpPr>
          <p:cNvPr id="10" name="Picture Placeholder 6"/>
          <p:cNvSpPr>
            <a:spLocks noGrp="1"/>
          </p:cNvSpPr>
          <p:nvPr>
            <p:ph type="pic" sz="quarter" idx="13"/>
          </p:nvPr>
        </p:nvSpPr>
        <p:spPr>
          <a:xfrm>
            <a:off x="9745113" y="0"/>
            <a:ext cx="2446887" cy="2286000"/>
          </a:xfrm>
          <a:prstGeom prst="rect">
            <a:avLst/>
          </a:prstGeom>
        </p:spPr>
        <p:txBody>
          <a:bodyPr/>
          <a:lstStyle/>
          <a:p>
            <a:endParaRPr lang="id-ID"/>
          </a:p>
        </p:txBody>
      </p:sp>
    </p:spTree>
    <p:extLst>
      <p:ext uri="{BB962C8B-B14F-4D97-AF65-F5344CB8AC3E}">
        <p14:creationId xmlns:p14="http://schemas.microsoft.com/office/powerpoint/2010/main" val="2303074142"/>
      </p:ext>
    </p:extLst>
  </p:cSld>
  <p:clrMapOvr>
    <a:masterClrMapping/>
  </p:clrMapOvr>
  <p:transition spd="slow" advClick="0">
    <p:wip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753638" y="3853284"/>
            <a:ext cx="10684720" cy="2204151"/>
          </a:xfrm>
          <a:custGeom>
            <a:avLst/>
            <a:gdLst>
              <a:gd name="connsiteX0" fmla="*/ 0 w 10684720"/>
              <a:gd name="connsiteY0" fmla="*/ 0 h 2204151"/>
              <a:gd name="connsiteX1" fmla="*/ 10684720 w 10684720"/>
              <a:gd name="connsiteY1" fmla="*/ 0 h 2204151"/>
              <a:gd name="connsiteX2" fmla="*/ 10684720 w 10684720"/>
              <a:gd name="connsiteY2" fmla="*/ 2204151 h 2204151"/>
              <a:gd name="connsiteX3" fmla="*/ 0 w 10684720"/>
              <a:gd name="connsiteY3" fmla="*/ 2204151 h 2204151"/>
            </a:gdLst>
            <a:ahLst/>
            <a:cxnLst>
              <a:cxn ang="0">
                <a:pos x="connsiteX0" y="connsiteY0"/>
              </a:cxn>
              <a:cxn ang="0">
                <a:pos x="connsiteX1" y="connsiteY1"/>
              </a:cxn>
              <a:cxn ang="0">
                <a:pos x="connsiteX2" y="connsiteY2"/>
              </a:cxn>
              <a:cxn ang="0">
                <a:pos x="connsiteX3" y="connsiteY3"/>
              </a:cxn>
            </a:cxnLst>
            <a:rect l="l" t="t" r="r" b="b"/>
            <a:pathLst>
              <a:path w="10684720" h="2204151">
                <a:moveTo>
                  <a:pt x="0" y="0"/>
                </a:moveTo>
                <a:lnTo>
                  <a:pt x="10684720" y="0"/>
                </a:lnTo>
                <a:lnTo>
                  <a:pt x="10684720" y="2204151"/>
                </a:lnTo>
                <a:lnTo>
                  <a:pt x="0" y="2204151"/>
                </a:lnTo>
                <a:close/>
              </a:path>
            </a:pathLst>
          </a:custGeom>
        </p:spPr>
        <p:txBody>
          <a:bodyPr wrap="square">
            <a:noAutofit/>
          </a:bodyPr>
          <a:lstStyle/>
          <a:p>
            <a:endParaRPr lang="en-US"/>
          </a:p>
        </p:txBody>
      </p:sp>
    </p:spTree>
    <p:extLst>
      <p:ext uri="{BB962C8B-B14F-4D97-AF65-F5344CB8AC3E}">
        <p14:creationId xmlns:p14="http://schemas.microsoft.com/office/powerpoint/2010/main" val="3051260623"/>
      </p:ext>
    </p:extLst>
  </p:cSld>
  <p:clrMapOvr>
    <a:masterClrMapping/>
  </p:clrMapOvr>
  <p:transition spd="slow" advClick="0">
    <p:wip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32149924"/>
      </p:ext>
    </p:extLst>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4" name="Picture Placeholder 23"/>
          <p:cNvSpPr>
            <a:spLocks noGrp="1"/>
          </p:cNvSpPr>
          <p:nvPr>
            <p:ph type="pic" sz="quarter" idx="11"/>
          </p:nvPr>
        </p:nvSpPr>
        <p:spPr>
          <a:xfrm>
            <a:off x="7048500" y="209550"/>
            <a:ext cx="2152650" cy="2152650"/>
          </a:xfrm>
          <a:custGeom>
            <a:avLst/>
            <a:gdLst>
              <a:gd name="connsiteX0" fmla="*/ 0 w 2152650"/>
              <a:gd name="connsiteY0" fmla="*/ 0 h 2152650"/>
              <a:gd name="connsiteX1" fmla="*/ 2152650 w 2152650"/>
              <a:gd name="connsiteY1" fmla="*/ 0 h 2152650"/>
              <a:gd name="connsiteX2" fmla="*/ 2152650 w 2152650"/>
              <a:gd name="connsiteY2" fmla="*/ 2152650 h 2152650"/>
              <a:gd name="connsiteX3" fmla="*/ 0 w 2152650"/>
              <a:gd name="connsiteY3" fmla="*/ 2152650 h 2152650"/>
            </a:gdLst>
            <a:ahLst/>
            <a:cxnLst>
              <a:cxn ang="0">
                <a:pos x="connsiteX0" y="connsiteY0"/>
              </a:cxn>
              <a:cxn ang="0">
                <a:pos x="connsiteX1" y="connsiteY1"/>
              </a:cxn>
              <a:cxn ang="0">
                <a:pos x="connsiteX2" y="connsiteY2"/>
              </a:cxn>
              <a:cxn ang="0">
                <a:pos x="connsiteX3" y="connsiteY3"/>
              </a:cxn>
            </a:cxnLst>
            <a:rect l="l" t="t" r="r" b="b"/>
            <a:pathLst>
              <a:path w="2152650" h="2152650">
                <a:moveTo>
                  <a:pt x="0" y="0"/>
                </a:moveTo>
                <a:lnTo>
                  <a:pt x="2152650" y="0"/>
                </a:lnTo>
                <a:lnTo>
                  <a:pt x="2152650" y="2152650"/>
                </a:lnTo>
                <a:lnTo>
                  <a:pt x="0" y="2152650"/>
                </a:lnTo>
                <a:close/>
              </a:path>
            </a:pathLst>
          </a:custGeom>
          <a:ln>
            <a:noFill/>
          </a:ln>
        </p:spPr>
        <p:txBody>
          <a:bodyPr wrap="square">
            <a:noAutofit/>
          </a:bodyPr>
          <a:lstStyle/>
          <a:p>
            <a:endParaRPr lang="en-US"/>
          </a:p>
        </p:txBody>
      </p:sp>
      <p:sp>
        <p:nvSpPr>
          <p:cNvPr id="27" name="Picture Placeholder 26"/>
          <p:cNvSpPr>
            <a:spLocks noGrp="1"/>
          </p:cNvSpPr>
          <p:nvPr>
            <p:ph type="pic" sz="quarter" idx="12"/>
          </p:nvPr>
        </p:nvSpPr>
        <p:spPr>
          <a:xfrm>
            <a:off x="7048500" y="2552700"/>
            <a:ext cx="2152650" cy="2152650"/>
          </a:xfrm>
          <a:custGeom>
            <a:avLst/>
            <a:gdLst>
              <a:gd name="connsiteX0" fmla="*/ 0 w 2152650"/>
              <a:gd name="connsiteY0" fmla="*/ 0 h 2152650"/>
              <a:gd name="connsiteX1" fmla="*/ 2152650 w 2152650"/>
              <a:gd name="connsiteY1" fmla="*/ 0 h 2152650"/>
              <a:gd name="connsiteX2" fmla="*/ 2152650 w 2152650"/>
              <a:gd name="connsiteY2" fmla="*/ 2152650 h 2152650"/>
              <a:gd name="connsiteX3" fmla="*/ 0 w 2152650"/>
              <a:gd name="connsiteY3" fmla="*/ 2152650 h 2152650"/>
            </a:gdLst>
            <a:ahLst/>
            <a:cxnLst>
              <a:cxn ang="0">
                <a:pos x="connsiteX0" y="connsiteY0"/>
              </a:cxn>
              <a:cxn ang="0">
                <a:pos x="connsiteX1" y="connsiteY1"/>
              </a:cxn>
              <a:cxn ang="0">
                <a:pos x="connsiteX2" y="connsiteY2"/>
              </a:cxn>
              <a:cxn ang="0">
                <a:pos x="connsiteX3" y="connsiteY3"/>
              </a:cxn>
            </a:cxnLst>
            <a:rect l="l" t="t" r="r" b="b"/>
            <a:pathLst>
              <a:path w="2152650" h="2152650">
                <a:moveTo>
                  <a:pt x="0" y="0"/>
                </a:moveTo>
                <a:lnTo>
                  <a:pt x="2152650" y="0"/>
                </a:lnTo>
                <a:lnTo>
                  <a:pt x="2152650" y="2152650"/>
                </a:lnTo>
                <a:lnTo>
                  <a:pt x="0" y="2152650"/>
                </a:lnTo>
                <a:close/>
              </a:path>
            </a:pathLst>
          </a:custGeom>
          <a:ln>
            <a:noFill/>
          </a:ln>
        </p:spPr>
        <p:txBody>
          <a:bodyPr wrap="square">
            <a:noAutofit/>
          </a:bodyPr>
          <a:lstStyle/>
          <a:p>
            <a:endParaRPr lang="en-US"/>
          </a:p>
        </p:txBody>
      </p:sp>
      <p:sp>
        <p:nvSpPr>
          <p:cNvPr id="30" name="Picture Placeholder 29"/>
          <p:cNvSpPr>
            <a:spLocks noGrp="1"/>
          </p:cNvSpPr>
          <p:nvPr>
            <p:ph type="pic" sz="quarter" idx="13"/>
          </p:nvPr>
        </p:nvSpPr>
        <p:spPr>
          <a:xfrm>
            <a:off x="7048500" y="4895850"/>
            <a:ext cx="2152650" cy="2152650"/>
          </a:xfrm>
          <a:custGeom>
            <a:avLst/>
            <a:gdLst>
              <a:gd name="connsiteX0" fmla="*/ 0 w 2152650"/>
              <a:gd name="connsiteY0" fmla="*/ 0 h 2152650"/>
              <a:gd name="connsiteX1" fmla="*/ 2152650 w 2152650"/>
              <a:gd name="connsiteY1" fmla="*/ 0 h 2152650"/>
              <a:gd name="connsiteX2" fmla="*/ 2152650 w 2152650"/>
              <a:gd name="connsiteY2" fmla="*/ 2152650 h 2152650"/>
              <a:gd name="connsiteX3" fmla="*/ 0 w 2152650"/>
              <a:gd name="connsiteY3" fmla="*/ 2152650 h 2152650"/>
            </a:gdLst>
            <a:ahLst/>
            <a:cxnLst>
              <a:cxn ang="0">
                <a:pos x="connsiteX0" y="connsiteY0"/>
              </a:cxn>
              <a:cxn ang="0">
                <a:pos x="connsiteX1" y="connsiteY1"/>
              </a:cxn>
              <a:cxn ang="0">
                <a:pos x="connsiteX2" y="connsiteY2"/>
              </a:cxn>
              <a:cxn ang="0">
                <a:pos x="connsiteX3" y="connsiteY3"/>
              </a:cxn>
            </a:cxnLst>
            <a:rect l="l" t="t" r="r" b="b"/>
            <a:pathLst>
              <a:path w="2152650" h="2152650">
                <a:moveTo>
                  <a:pt x="0" y="0"/>
                </a:moveTo>
                <a:lnTo>
                  <a:pt x="2152650" y="0"/>
                </a:lnTo>
                <a:lnTo>
                  <a:pt x="2152650" y="2152650"/>
                </a:lnTo>
                <a:lnTo>
                  <a:pt x="0" y="2152650"/>
                </a:lnTo>
                <a:close/>
              </a:path>
            </a:pathLst>
          </a:custGeom>
          <a:ln>
            <a:noFill/>
          </a:ln>
        </p:spPr>
        <p:txBody>
          <a:bodyPr wrap="square">
            <a:noAutofit/>
          </a:bodyPr>
          <a:lstStyle/>
          <a:p>
            <a:endParaRPr lang="en-US"/>
          </a:p>
        </p:txBody>
      </p:sp>
      <p:sp>
        <p:nvSpPr>
          <p:cNvPr id="31" name="Picture Placeholder 30"/>
          <p:cNvSpPr>
            <a:spLocks noGrp="1"/>
          </p:cNvSpPr>
          <p:nvPr>
            <p:ph type="pic" sz="quarter" idx="14"/>
          </p:nvPr>
        </p:nvSpPr>
        <p:spPr>
          <a:xfrm>
            <a:off x="9391650" y="-323850"/>
            <a:ext cx="2152650" cy="2152650"/>
          </a:xfrm>
          <a:custGeom>
            <a:avLst/>
            <a:gdLst>
              <a:gd name="connsiteX0" fmla="*/ 0 w 2152650"/>
              <a:gd name="connsiteY0" fmla="*/ 0 h 2152650"/>
              <a:gd name="connsiteX1" fmla="*/ 2152650 w 2152650"/>
              <a:gd name="connsiteY1" fmla="*/ 0 h 2152650"/>
              <a:gd name="connsiteX2" fmla="*/ 2152650 w 2152650"/>
              <a:gd name="connsiteY2" fmla="*/ 2152650 h 2152650"/>
              <a:gd name="connsiteX3" fmla="*/ 0 w 2152650"/>
              <a:gd name="connsiteY3" fmla="*/ 2152650 h 2152650"/>
            </a:gdLst>
            <a:ahLst/>
            <a:cxnLst>
              <a:cxn ang="0">
                <a:pos x="connsiteX0" y="connsiteY0"/>
              </a:cxn>
              <a:cxn ang="0">
                <a:pos x="connsiteX1" y="connsiteY1"/>
              </a:cxn>
              <a:cxn ang="0">
                <a:pos x="connsiteX2" y="connsiteY2"/>
              </a:cxn>
              <a:cxn ang="0">
                <a:pos x="connsiteX3" y="connsiteY3"/>
              </a:cxn>
            </a:cxnLst>
            <a:rect l="l" t="t" r="r" b="b"/>
            <a:pathLst>
              <a:path w="2152650" h="2152650">
                <a:moveTo>
                  <a:pt x="0" y="0"/>
                </a:moveTo>
                <a:lnTo>
                  <a:pt x="2152650" y="0"/>
                </a:lnTo>
                <a:lnTo>
                  <a:pt x="2152650" y="2152650"/>
                </a:lnTo>
                <a:lnTo>
                  <a:pt x="0" y="2152650"/>
                </a:lnTo>
                <a:close/>
              </a:path>
            </a:pathLst>
          </a:custGeom>
          <a:ln>
            <a:noFill/>
          </a:ln>
        </p:spPr>
        <p:txBody>
          <a:bodyPr wrap="square">
            <a:noAutofit/>
          </a:bodyPr>
          <a:lstStyle/>
          <a:p>
            <a:endParaRPr lang="en-US"/>
          </a:p>
        </p:txBody>
      </p:sp>
      <p:sp>
        <p:nvSpPr>
          <p:cNvPr id="34" name="Picture Placeholder 33"/>
          <p:cNvSpPr>
            <a:spLocks noGrp="1"/>
          </p:cNvSpPr>
          <p:nvPr>
            <p:ph type="pic" sz="quarter" idx="16"/>
          </p:nvPr>
        </p:nvSpPr>
        <p:spPr>
          <a:xfrm>
            <a:off x="9391650" y="4362450"/>
            <a:ext cx="2152650" cy="2152650"/>
          </a:xfrm>
          <a:custGeom>
            <a:avLst/>
            <a:gdLst>
              <a:gd name="connsiteX0" fmla="*/ 0 w 2152650"/>
              <a:gd name="connsiteY0" fmla="*/ 0 h 2152650"/>
              <a:gd name="connsiteX1" fmla="*/ 2152650 w 2152650"/>
              <a:gd name="connsiteY1" fmla="*/ 0 h 2152650"/>
              <a:gd name="connsiteX2" fmla="*/ 2152650 w 2152650"/>
              <a:gd name="connsiteY2" fmla="*/ 2152650 h 2152650"/>
              <a:gd name="connsiteX3" fmla="*/ 0 w 2152650"/>
              <a:gd name="connsiteY3" fmla="*/ 2152650 h 2152650"/>
            </a:gdLst>
            <a:ahLst/>
            <a:cxnLst>
              <a:cxn ang="0">
                <a:pos x="connsiteX0" y="connsiteY0"/>
              </a:cxn>
              <a:cxn ang="0">
                <a:pos x="connsiteX1" y="connsiteY1"/>
              </a:cxn>
              <a:cxn ang="0">
                <a:pos x="connsiteX2" y="connsiteY2"/>
              </a:cxn>
              <a:cxn ang="0">
                <a:pos x="connsiteX3" y="connsiteY3"/>
              </a:cxn>
            </a:cxnLst>
            <a:rect l="l" t="t" r="r" b="b"/>
            <a:pathLst>
              <a:path w="2152650" h="2152650">
                <a:moveTo>
                  <a:pt x="0" y="0"/>
                </a:moveTo>
                <a:lnTo>
                  <a:pt x="2152650" y="0"/>
                </a:lnTo>
                <a:lnTo>
                  <a:pt x="2152650" y="2152650"/>
                </a:lnTo>
                <a:lnTo>
                  <a:pt x="0" y="2152650"/>
                </a:lnTo>
                <a:close/>
              </a:path>
            </a:pathLst>
          </a:custGeom>
          <a:ln>
            <a:noFill/>
          </a:ln>
        </p:spPr>
        <p:txBody>
          <a:bodyPr wrap="square">
            <a:noAutofit/>
          </a:bodyPr>
          <a:lstStyle/>
          <a:p>
            <a:endParaRPr lang="en-US"/>
          </a:p>
        </p:txBody>
      </p:sp>
      <p:sp>
        <p:nvSpPr>
          <p:cNvPr id="33" name="Picture Placeholder 32"/>
          <p:cNvSpPr>
            <a:spLocks noGrp="1"/>
          </p:cNvSpPr>
          <p:nvPr>
            <p:ph type="pic" sz="quarter" idx="15"/>
          </p:nvPr>
        </p:nvSpPr>
        <p:spPr>
          <a:xfrm>
            <a:off x="9391650" y="2019300"/>
            <a:ext cx="2152650" cy="2152650"/>
          </a:xfrm>
          <a:custGeom>
            <a:avLst/>
            <a:gdLst>
              <a:gd name="connsiteX0" fmla="*/ 0 w 2152650"/>
              <a:gd name="connsiteY0" fmla="*/ 0 h 2152650"/>
              <a:gd name="connsiteX1" fmla="*/ 2152650 w 2152650"/>
              <a:gd name="connsiteY1" fmla="*/ 0 h 2152650"/>
              <a:gd name="connsiteX2" fmla="*/ 2152650 w 2152650"/>
              <a:gd name="connsiteY2" fmla="*/ 2152650 h 2152650"/>
              <a:gd name="connsiteX3" fmla="*/ 0 w 2152650"/>
              <a:gd name="connsiteY3" fmla="*/ 2152650 h 2152650"/>
            </a:gdLst>
            <a:ahLst/>
            <a:cxnLst>
              <a:cxn ang="0">
                <a:pos x="connsiteX0" y="connsiteY0"/>
              </a:cxn>
              <a:cxn ang="0">
                <a:pos x="connsiteX1" y="connsiteY1"/>
              </a:cxn>
              <a:cxn ang="0">
                <a:pos x="connsiteX2" y="connsiteY2"/>
              </a:cxn>
              <a:cxn ang="0">
                <a:pos x="connsiteX3" y="connsiteY3"/>
              </a:cxn>
            </a:cxnLst>
            <a:rect l="l" t="t" r="r" b="b"/>
            <a:pathLst>
              <a:path w="2152650" h="2152650">
                <a:moveTo>
                  <a:pt x="0" y="0"/>
                </a:moveTo>
                <a:lnTo>
                  <a:pt x="2152650" y="0"/>
                </a:lnTo>
                <a:lnTo>
                  <a:pt x="2152650" y="2152650"/>
                </a:lnTo>
                <a:lnTo>
                  <a:pt x="0" y="2152650"/>
                </a:lnTo>
                <a:close/>
              </a:path>
            </a:pathLst>
          </a:custGeom>
          <a:solidFill>
            <a:schemeClr val="bg1"/>
          </a:solidFill>
          <a:ln w="76200">
            <a:solidFill>
              <a:schemeClr val="bg1"/>
            </a:solidFill>
          </a:ln>
          <a:effectLst>
            <a:outerShdw blurRad="863600" dist="419100" dir="8400000" sx="102000" sy="102000" algn="ctr" rotWithShape="0">
              <a:prstClr val="black">
                <a:alpha val="66000"/>
              </a:prstClr>
            </a:outerShdw>
          </a:effectLst>
        </p:spPr>
        <p:txBody>
          <a:bodyPr wrap="square">
            <a:noAutofit/>
          </a:bodyPr>
          <a:lstStyle/>
          <a:p>
            <a:endParaRPr lang="en-US"/>
          </a:p>
        </p:txBody>
      </p:sp>
    </p:spTree>
    <p:extLst>
      <p:ext uri="{BB962C8B-B14F-4D97-AF65-F5344CB8AC3E}">
        <p14:creationId xmlns:p14="http://schemas.microsoft.com/office/powerpoint/2010/main" val="2495611779"/>
      </p:ext>
    </p:extLst>
  </p:cSld>
  <p:clrMapOvr>
    <a:masterClrMapping/>
  </p:clrMapOvr>
  <p:transition spd="slow" advClick="0">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A345A844-ED20-6744-A8B7-9A2F8BA35AB5}"/>
              </a:ext>
            </a:extLst>
          </p:cNvPr>
          <p:cNvSpPr>
            <a:spLocks noGrp="1"/>
          </p:cNvSpPr>
          <p:nvPr>
            <p:ph type="pic" sz="quarter" idx="11"/>
          </p:nvPr>
        </p:nvSpPr>
        <p:spPr>
          <a:xfrm>
            <a:off x="0" y="0"/>
            <a:ext cx="12280900" cy="6858000"/>
          </a:xfrm>
          <a:solidFill>
            <a:schemeClr val="tx1">
              <a:lumMod val="75000"/>
              <a:lumOff val="25000"/>
            </a:schemeClr>
          </a:solidFill>
        </p:spPr>
        <p:txBody>
          <a:bodyPr/>
          <a:lstStyle>
            <a:lvl1pPr marL="0" indent="0">
              <a:buNone/>
              <a:defRPr/>
            </a:lvl1pPr>
          </a:lstStyle>
          <a:p>
            <a:endParaRPr lang="en-US"/>
          </a:p>
        </p:txBody>
      </p:sp>
      <p:sp>
        <p:nvSpPr>
          <p:cNvPr id="4" name="Rectangle 3">
            <a:extLst>
              <a:ext uri="{FF2B5EF4-FFF2-40B4-BE49-F238E27FC236}">
                <a16:creationId xmlns:a16="http://schemas.microsoft.com/office/drawing/2014/main" id="{B76525B1-8A6B-F749-9FE4-3738CC17422D}"/>
              </a:ext>
            </a:extLst>
          </p:cNvPr>
          <p:cNvSpPr/>
          <p:nvPr userDrawn="1"/>
        </p:nvSpPr>
        <p:spPr>
          <a:xfrm flipH="1" flipV="1">
            <a:off x="706156" y="-1"/>
            <a:ext cx="35102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3EB4D1F8-FF85-F340-994D-1378B1328261}"/>
              </a:ext>
            </a:extLst>
          </p:cNvPr>
          <p:cNvSpPr/>
          <p:nvPr userDrawn="1"/>
        </p:nvSpPr>
        <p:spPr>
          <a:xfrm rot="16200000" flipH="1" flipV="1">
            <a:off x="3920919" y="3244714"/>
            <a:ext cx="880089" cy="368570"/>
          </a:xfrm>
          <a:prstGeom prst="triangle">
            <a:avLst>
              <a:gd name="adj" fmla="val 480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47288D-C7E4-D44C-ABD5-792AE1C01222}"/>
              </a:ext>
            </a:extLst>
          </p:cNvPr>
          <p:cNvSpPr>
            <a:spLocks noGrp="1"/>
          </p:cNvSpPr>
          <p:nvPr>
            <p:ph type="title"/>
          </p:nvPr>
        </p:nvSpPr>
        <p:spPr>
          <a:xfrm>
            <a:off x="965201" y="365125"/>
            <a:ext cx="2971800" cy="1325563"/>
          </a:xfrm>
        </p:spPr>
        <p:txBody>
          <a:bodyPr/>
          <a:lstStyle>
            <a:lvl1pPr>
              <a:defRPr>
                <a:solidFill>
                  <a:schemeClr val="bg1"/>
                </a:solidFill>
              </a:defRPr>
            </a:lvl1pPr>
          </a:lstStyle>
          <a:p>
            <a:r>
              <a:rPr lang="en-US"/>
              <a:t>Click to edit Master title style</a:t>
            </a:r>
          </a:p>
        </p:txBody>
      </p:sp>
      <p:pic>
        <p:nvPicPr>
          <p:cNvPr id="15" name="Picture 14">
            <a:extLst>
              <a:ext uri="{FF2B5EF4-FFF2-40B4-BE49-F238E27FC236}">
                <a16:creationId xmlns:a16="http://schemas.microsoft.com/office/drawing/2014/main" id="{7B986EEC-BC88-7C46-B849-4D09AF5709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2737" y="6207524"/>
            <a:ext cx="1142999" cy="522514"/>
          </a:xfrm>
          <a:prstGeom prst="rect">
            <a:avLst/>
          </a:prstGeom>
        </p:spPr>
      </p:pic>
      <p:sp>
        <p:nvSpPr>
          <p:cNvPr id="19" name="Text Placeholder 18">
            <a:extLst>
              <a:ext uri="{FF2B5EF4-FFF2-40B4-BE49-F238E27FC236}">
                <a16:creationId xmlns:a16="http://schemas.microsoft.com/office/drawing/2014/main" id="{B628CA86-CFE3-BD47-AE93-E8AE642DFFDA}"/>
              </a:ext>
            </a:extLst>
          </p:cNvPr>
          <p:cNvSpPr>
            <a:spLocks noGrp="1"/>
          </p:cNvSpPr>
          <p:nvPr>
            <p:ph type="body" sz="quarter" idx="10"/>
          </p:nvPr>
        </p:nvSpPr>
        <p:spPr>
          <a:xfrm>
            <a:off x="965198" y="2435040"/>
            <a:ext cx="2971802" cy="41816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105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44_Custom Layout">
    <p:bg>
      <p:bgPr>
        <a:solidFill>
          <a:srgbClr val="FFFFFF"/>
        </a:solidFill>
        <a:effectLst/>
      </p:bgPr>
    </p:bg>
    <p:spTree>
      <p:nvGrpSpPr>
        <p:cNvPr id="1" name=""/>
        <p:cNvGrpSpPr/>
        <p:nvPr/>
      </p:nvGrpSpPr>
      <p:grpSpPr>
        <a:xfrm>
          <a:off x="0" y="0"/>
          <a:ext cx="0" cy="0"/>
          <a:chOff x="0" y="0"/>
          <a:chExt cx="0" cy="0"/>
        </a:xfrm>
      </p:grpSpPr>
      <p:sp>
        <p:nvSpPr>
          <p:cNvPr id="23" name="Picture Placeholder 22"/>
          <p:cNvSpPr>
            <a:spLocks noGrp="1"/>
          </p:cNvSpPr>
          <p:nvPr>
            <p:ph type="pic" sz="quarter" idx="10"/>
          </p:nvPr>
        </p:nvSpPr>
        <p:spPr>
          <a:xfrm>
            <a:off x="3629179" y="864889"/>
            <a:ext cx="2377441" cy="1616341"/>
          </a:xfrm>
          <a:custGeom>
            <a:avLst/>
            <a:gdLst>
              <a:gd name="connsiteX0" fmla="*/ 0 w 2377441"/>
              <a:gd name="connsiteY0" fmla="*/ 0 h 1616341"/>
              <a:gd name="connsiteX1" fmla="*/ 2377441 w 2377441"/>
              <a:gd name="connsiteY1" fmla="*/ 0 h 1616341"/>
              <a:gd name="connsiteX2" fmla="*/ 2377441 w 2377441"/>
              <a:gd name="connsiteY2" fmla="*/ 1616341 h 1616341"/>
              <a:gd name="connsiteX3" fmla="*/ 0 w 2377441"/>
              <a:gd name="connsiteY3" fmla="*/ 1616341 h 1616341"/>
            </a:gdLst>
            <a:ahLst/>
            <a:cxnLst>
              <a:cxn ang="0">
                <a:pos x="connsiteX0" y="connsiteY0"/>
              </a:cxn>
              <a:cxn ang="0">
                <a:pos x="connsiteX1" y="connsiteY1"/>
              </a:cxn>
              <a:cxn ang="0">
                <a:pos x="connsiteX2" y="connsiteY2"/>
              </a:cxn>
              <a:cxn ang="0">
                <a:pos x="connsiteX3" y="connsiteY3"/>
              </a:cxn>
            </a:cxnLst>
            <a:rect l="l" t="t" r="r" b="b"/>
            <a:pathLst>
              <a:path w="2377441" h="1616341">
                <a:moveTo>
                  <a:pt x="0" y="0"/>
                </a:moveTo>
                <a:lnTo>
                  <a:pt x="2377441" y="0"/>
                </a:lnTo>
                <a:lnTo>
                  <a:pt x="2377441" y="1616341"/>
                </a:lnTo>
                <a:lnTo>
                  <a:pt x="0" y="1616341"/>
                </a:lnTo>
                <a:close/>
              </a:path>
            </a:pathLst>
          </a:custGeom>
        </p:spPr>
        <p:txBody>
          <a:bodyPr wrap="square">
            <a:noAutofit/>
          </a:bodyPr>
          <a:lstStyle/>
          <a:p>
            <a:endParaRPr lang="en-US"/>
          </a:p>
        </p:txBody>
      </p:sp>
      <p:sp>
        <p:nvSpPr>
          <p:cNvPr id="27" name="Picture Placeholder 26"/>
          <p:cNvSpPr>
            <a:spLocks noGrp="1"/>
          </p:cNvSpPr>
          <p:nvPr>
            <p:ph type="pic" sz="quarter" idx="11"/>
          </p:nvPr>
        </p:nvSpPr>
        <p:spPr>
          <a:xfrm>
            <a:off x="6236114" y="864889"/>
            <a:ext cx="2377441" cy="1616341"/>
          </a:xfrm>
          <a:custGeom>
            <a:avLst/>
            <a:gdLst>
              <a:gd name="connsiteX0" fmla="*/ 0 w 2377441"/>
              <a:gd name="connsiteY0" fmla="*/ 0 h 1616341"/>
              <a:gd name="connsiteX1" fmla="*/ 2377441 w 2377441"/>
              <a:gd name="connsiteY1" fmla="*/ 0 h 1616341"/>
              <a:gd name="connsiteX2" fmla="*/ 2377441 w 2377441"/>
              <a:gd name="connsiteY2" fmla="*/ 1616341 h 1616341"/>
              <a:gd name="connsiteX3" fmla="*/ 0 w 2377441"/>
              <a:gd name="connsiteY3" fmla="*/ 1616341 h 1616341"/>
            </a:gdLst>
            <a:ahLst/>
            <a:cxnLst>
              <a:cxn ang="0">
                <a:pos x="connsiteX0" y="connsiteY0"/>
              </a:cxn>
              <a:cxn ang="0">
                <a:pos x="connsiteX1" y="connsiteY1"/>
              </a:cxn>
              <a:cxn ang="0">
                <a:pos x="connsiteX2" y="connsiteY2"/>
              </a:cxn>
              <a:cxn ang="0">
                <a:pos x="connsiteX3" y="connsiteY3"/>
              </a:cxn>
            </a:cxnLst>
            <a:rect l="l" t="t" r="r" b="b"/>
            <a:pathLst>
              <a:path w="2377441" h="1616341">
                <a:moveTo>
                  <a:pt x="0" y="0"/>
                </a:moveTo>
                <a:lnTo>
                  <a:pt x="2377441" y="0"/>
                </a:lnTo>
                <a:lnTo>
                  <a:pt x="2377441" y="1616341"/>
                </a:lnTo>
                <a:lnTo>
                  <a:pt x="0" y="1616341"/>
                </a:lnTo>
                <a:close/>
              </a:path>
            </a:pathLst>
          </a:custGeom>
        </p:spPr>
        <p:txBody>
          <a:bodyPr wrap="square">
            <a:noAutofit/>
          </a:bodyPr>
          <a:lstStyle/>
          <a:p>
            <a:endParaRPr lang="en-US"/>
          </a:p>
        </p:txBody>
      </p:sp>
      <p:sp>
        <p:nvSpPr>
          <p:cNvPr id="30" name="Picture Placeholder 29"/>
          <p:cNvSpPr>
            <a:spLocks noGrp="1"/>
          </p:cNvSpPr>
          <p:nvPr>
            <p:ph type="pic" sz="quarter" idx="12"/>
          </p:nvPr>
        </p:nvSpPr>
        <p:spPr>
          <a:xfrm>
            <a:off x="8843050" y="864889"/>
            <a:ext cx="2377441" cy="1616341"/>
          </a:xfrm>
          <a:custGeom>
            <a:avLst/>
            <a:gdLst>
              <a:gd name="connsiteX0" fmla="*/ 0 w 2377441"/>
              <a:gd name="connsiteY0" fmla="*/ 0 h 1616341"/>
              <a:gd name="connsiteX1" fmla="*/ 2377441 w 2377441"/>
              <a:gd name="connsiteY1" fmla="*/ 0 h 1616341"/>
              <a:gd name="connsiteX2" fmla="*/ 2377441 w 2377441"/>
              <a:gd name="connsiteY2" fmla="*/ 1616341 h 1616341"/>
              <a:gd name="connsiteX3" fmla="*/ 0 w 2377441"/>
              <a:gd name="connsiteY3" fmla="*/ 1616341 h 1616341"/>
            </a:gdLst>
            <a:ahLst/>
            <a:cxnLst>
              <a:cxn ang="0">
                <a:pos x="connsiteX0" y="connsiteY0"/>
              </a:cxn>
              <a:cxn ang="0">
                <a:pos x="connsiteX1" y="connsiteY1"/>
              </a:cxn>
              <a:cxn ang="0">
                <a:pos x="connsiteX2" y="connsiteY2"/>
              </a:cxn>
              <a:cxn ang="0">
                <a:pos x="connsiteX3" y="connsiteY3"/>
              </a:cxn>
            </a:cxnLst>
            <a:rect l="l" t="t" r="r" b="b"/>
            <a:pathLst>
              <a:path w="2377441" h="1616341">
                <a:moveTo>
                  <a:pt x="0" y="0"/>
                </a:moveTo>
                <a:lnTo>
                  <a:pt x="2377441" y="0"/>
                </a:lnTo>
                <a:lnTo>
                  <a:pt x="2377441" y="1616341"/>
                </a:lnTo>
                <a:lnTo>
                  <a:pt x="0" y="1616341"/>
                </a:lnTo>
                <a:close/>
              </a:path>
            </a:pathLst>
          </a:custGeom>
        </p:spPr>
        <p:txBody>
          <a:bodyPr wrap="square">
            <a:noAutofit/>
          </a:bodyPr>
          <a:lstStyle/>
          <a:p>
            <a:endParaRPr lang="en-US"/>
          </a:p>
        </p:txBody>
      </p:sp>
      <p:sp>
        <p:nvSpPr>
          <p:cNvPr id="5" name="Picture Placeholder 22"/>
          <p:cNvSpPr>
            <a:spLocks noGrp="1"/>
          </p:cNvSpPr>
          <p:nvPr>
            <p:ph type="pic" sz="quarter" idx="13"/>
          </p:nvPr>
        </p:nvSpPr>
        <p:spPr>
          <a:xfrm>
            <a:off x="1022243" y="864889"/>
            <a:ext cx="2377441" cy="1616341"/>
          </a:xfrm>
          <a:custGeom>
            <a:avLst/>
            <a:gdLst>
              <a:gd name="connsiteX0" fmla="*/ 0 w 2377441"/>
              <a:gd name="connsiteY0" fmla="*/ 0 h 1616341"/>
              <a:gd name="connsiteX1" fmla="*/ 2377441 w 2377441"/>
              <a:gd name="connsiteY1" fmla="*/ 0 h 1616341"/>
              <a:gd name="connsiteX2" fmla="*/ 2377441 w 2377441"/>
              <a:gd name="connsiteY2" fmla="*/ 1616341 h 1616341"/>
              <a:gd name="connsiteX3" fmla="*/ 0 w 2377441"/>
              <a:gd name="connsiteY3" fmla="*/ 1616341 h 1616341"/>
            </a:gdLst>
            <a:ahLst/>
            <a:cxnLst>
              <a:cxn ang="0">
                <a:pos x="connsiteX0" y="connsiteY0"/>
              </a:cxn>
              <a:cxn ang="0">
                <a:pos x="connsiteX1" y="connsiteY1"/>
              </a:cxn>
              <a:cxn ang="0">
                <a:pos x="connsiteX2" y="connsiteY2"/>
              </a:cxn>
              <a:cxn ang="0">
                <a:pos x="connsiteX3" y="connsiteY3"/>
              </a:cxn>
            </a:cxnLst>
            <a:rect l="l" t="t" r="r" b="b"/>
            <a:pathLst>
              <a:path w="2377441" h="1616341">
                <a:moveTo>
                  <a:pt x="0" y="0"/>
                </a:moveTo>
                <a:lnTo>
                  <a:pt x="2377441" y="0"/>
                </a:lnTo>
                <a:lnTo>
                  <a:pt x="2377441" y="1616341"/>
                </a:lnTo>
                <a:lnTo>
                  <a:pt x="0" y="1616341"/>
                </a:lnTo>
                <a:close/>
              </a:path>
            </a:pathLst>
          </a:custGeom>
        </p:spPr>
        <p:txBody>
          <a:bodyPr wrap="square">
            <a:noAutofit/>
          </a:bodyPr>
          <a:lstStyle/>
          <a:p>
            <a:endParaRPr lang="en-US"/>
          </a:p>
        </p:txBody>
      </p:sp>
    </p:spTree>
    <p:extLst>
      <p:ext uri="{BB962C8B-B14F-4D97-AF65-F5344CB8AC3E}">
        <p14:creationId xmlns:p14="http://schemas.microsoft.com/office/powerpoint/2010/main" val="786836501"/>
      </p:ext>
    </p:extLst>
  </p:cSld>
  <p:clrMapOvr>
    <a:masterClrMapping/>
  </p:clrMapOvr>
  <p:transition spd="slow" advClick="0">
    <p:wip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2902226" y="3597964"/>
            <a:ext cx="9289774" cy="3260035"/>
          </a:xfrm>
          <a:custGeom>
            <a:avLst/>
            <a:gdLst>
              <a:gd name="connsiteX0" fmla="*/ 0 w 9289774"/>
              <a:gd name="connsiteY0" fmla="*/ 0 h 3260035"/>
              <a:gd name="connsiteX1" fmla="*/ 9289774 w 9289774"/>
              <a:gd name="connsiteY1" fmla="*/ 0 h 3260035"/>
              <a:gd name="connsiteX2" fmla="*/ 9289774 w 9289774"/>
              <a:gd name="connsiteY2" fmla="*/ 3260035 h 3260035"/>
              <a:gd name="connsiteX3" fmla="*/ 0 w 9289774"/>
              <a:gd name="connsiteY3" fmla="*/ 3260035 h 3260035"/>
            </a:gdLst>
            <a:ahLst/>
            <a:cxnLst>
              <a:cxn ang="0">
                <a:pos x="connsiteX0" y="connsiteY0"/>
              </a:cxn>
              <a:cxn ang="0">
                <a:pos x="connsiteX1" y="connsiteY1"/>
              </a:cxn>
              <a:cxn ang="0">
                <a:pos x="connsiteX2" y="connsiteY2"/>
              </a:cxn>
              <a:cxn ang="0">
                <a:pos x="connsiteX3" y="connsiteY3"/>
              </a:cxn>
            </a:cxnLst>
            <a:rect l="l" t="t" r="r" b="b"/>
            <a:pathLst>
              <a:path w="9289774" h="3260035">
                <a:moveTo>
                  <a:pt x="0" y="0"/>
                </a:moveTo>
                <a:lnTo>
                  <a:pt x="9289774" y="0"/>
                </a:lnTo>
                <a:lnTo>
                  <a:pt x="9289774" y="3260035"/>
                </a:lnTo>
                <a:lnTo>
                  <a:pt x="0" y="3260035"/>
                </a:lnTo>
                <a:close/>
              </a:path>
            </a:pathLst>
          </a:custGeom>
        </p:spPr>
        <p:txBody>
          <a:bodyPr wrap="square">
            <a:noAutofit/>
          </a:bodyPr>
          <a:lstStyle/>
          <a:p>
            <a:endParaRPr lang="en-US"/>
          </a:p>
        </p:txBody>
      </p:sp>
    </p:spTree>
    <p:extLst>
      <p:ext uri="{BB962C8B-B14F-4D97-AF65-F5344CB8AC3E}">
        <p14:creationId xmlns:p14="http://schemas.microsoft.com/office/powerpoint/2010/main" val="3531399912"/>
      </p:ext>
    </p:extLst>
  </p:cSld>
  <p:clrMapOvr>
    <a:masterClrMapping/>
  </p:clrMapOvr>
  <p:transition spd="slow" advClick="0">
    <p:wip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Mockup 20">
    <p:spTree>
      <p:nvGrpSpPr>
        <p:cNvPr id="1" name=""/>
        <p:cNvGrpSpPr/>
        <p:nvPr/>
      </p:nvGrpSpPr>
      <p:grpSpPr>
        <a:xfrm>
          <a:off x="0" y="0"/>
          <a:ext cx="0" cy="0"/>
          <a:chOff x="0" y="0"/>
          <a:chExt cx="0" cy="0"/>
        </a:xfrm>
      </p:grpSpPr>
      <p:sp>
        <p:nvSpPr>
          <p:cNvPr id="64" name="Picture Placeholder 2"/>
          <p:cNvSpPr>
            <a:spLocks noGrp="1"/>
          </p:cNvSpPr>
          <p:nvPr>
            <p:ph type="pic" sz="quarter" idx="16"/>
          </p:nvPr>
        </p:nvSpPr>
        <p:spPr>
          <a:xfrm>
            <a:off x="5743981" y="1135157"/>
            <a:ext cx="6947891" cy="4351243"/>
          </a:xfrm>
          <a:prstGeom prst="rect">
            <a:avLst/>
          </a:prstGeom>
        </p:spPr>
        <p:txBody>
          <a:bodyPr anchor="ctr">
            <a:normAutofit/>
          </a:bodyPr>
          <a:lstStyle>
            <a:lvl1pPr marL="0" indent="0" algn="ctr">
              <a:buNone/>
              <a:defRPr sz="1200"/>
            </a:lvl1pPr>
          </a:lstStyle>
          <a:p>
            <a:endParaRPr lang="en-US"/>
          </a:p>
        </p:txBody>
      </p:sp>
    </p:spTree>
    <p:extLst>
      <p:ext uri="{BB962C8B-B14F-4D97-AF65-F5344CB8AC3E}">
        <p14:creationId xmlns:p14="http://schemas.microsoft.com/office/powerpoint/2010/main" val="1436420321"/>
      </p:ext>
    </p:extLst>
  </p:cSld>
  <p:clrMapOvr>
    <a:masterClrMapping/>
  </p:clrMapOvr>
  <p:transition spd="slow" advClick="0">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89_Custom Layout">
    <p:spTree>
      <p:nvGrpSpPr>
        <p:cNvPr id="1" name=""/>
        <p:cNvGrpSpPr/>
        <p:nvPr/>
      </p:nvGrpSpPr>
      <p:grpSpPr>
        <a:xfrm>
          <a:off x="0" y="0"/>
          <a:ext cx="0" cy="0"/>
          <a:chOff x="0" y="0"/>
          <a:chExt cx="0" cy="0"/>
        </a:xfrm>
      </p:grpSpPr>
      <p:sp>
        <p:nvSpPr>
          <p:cNvPr id="12" name="Picture Placeholder 4"/>
          <p:cNvSpPr>
            <a:spLocks noGrp="1"/>
          </p:cNvSpPr>
          <p:nvPr>
            <p:ph type="pic" sz="quarter" idx="11" hasCustomPrompt="1"/>
          </p:nvPr>
        </p:nvSpPr>
        <p:spPr>
          <a:xfrm>
            <a:off x="2458909" y="1431809"/>
            <a:ext cx="2092682" cy="3702166"/>
          </a:xfrm>
          <a:prstGeom prst="rect">
            <a:avLst/>
          </a:prstGeom>
          <a:solidFill>
            <a:schemeClr val="bg1">
              <a:lumMod val="9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Drag and Drop Image Here</a:t>
            </a:r>
          </a:p>
          <a:p>
            <a:endParaRPr lang="en-US"/>
          </a:p>
        </p:txBody>
      </p:sp>
    </p:spTree>
    <p:extLst>
      <p:ext uri="{BB962C8B-B14F-4D97-AF65-F5344CB8AC3E}">
        <p14:creationId xmlns:p14="http://schemas.microsoft.com/office/powerpoint/2010/main" val="2681836510"/>
      </p:ext>
    </p:extLst>
  </p:cSld>
  <p:clrMapOvr>
    <a:masterClrMapping/>
  </p:clrMapOvr>
  <p:transition spd="slow" advClick="0">
    <p:wipe/>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userDrawn="1">
  <p:cSld name="6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9433279"/>
      </p:ext>
    </p:extLst>
  </p:cSld>
  <p:clrMapOvr>
    <a:masterClrMapping/>
  </p:clrMapOvr>
  <p:transition spd="slow" advClick="0">
    <p:wipe/>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userDrawn="1">
  <p:cSld name="30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8413AB8-4C27-3549-9C48-5EC811D56EB4}"/>
              </a:ext>
            </a:extLst>
          </p:cNvPr>
          <p:cNvSpPr/>
          <p:nvPr userDrawn="1"/>
        </p:nvSpPr>
        <p:spPr>
          <a:xfrm>
            <a:off x="0" y="0"/>
            <a:ext cx="12192000" cy="6858000"/>
          </a:xfrm>
          <a:prstGeom prst="rect">
            <a:avLst/>
          </a:prstGeom>
          <a:solidFill>
            <a:schemeClr val="tx1">
              <a:lumMod val="95000"/>
              <a:lumOff val="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F96E3581-DD8B-2249-A759-D5EB39B2AEFF}"/>
              </a:ext>
            </a:extLst>
          </p:cNvPr>
          <p:cNvSpPr>
            <a:spLocks noGrp="1"/>
          </p:cNvSpPr>
          <p:nvPr>
            <p:ph type="title"/>
          </p:nvPr>
        </p:nvSpPr>
        <p:spPr>
          <a:xfrm>
            <a:off x="838200" y="528652"/>
            <a:ext cx="3976316" cy="2512721"/>
          </a:xfrm>
        </p:spPr>
        <p:txBody>
          <a:bodyPr anchor="b">
            <a:normAutofit/>
          </a:bodyPr>
          <a:lstStyle>
            <a:lvl1pPr algn="l">
              <a:defRPr sz="3600">
                <a:solidFill>
                  <a:schemeClr val="bg1"/>
                </a:solidFill>
              </a:defRPr>
            </a:lvl1pPr>
          </a:lstStyle>
          <a:p>
            <a:r>
              <a:rPr lang="en-US"/>
              <a:t>Click to edit Master title style</a:t>
            </a:r>
          </a:p>
        </p:txBody>
      </p:sp>
      <p:sp>
        <p:nvSpPr>
          <p:cNvPr id="27" name="Text Placeholder 3">
            <a:extLst>
              <a:ext uri="{FF2B5EF4-FFF2-40B4-BE49-F238E27FC236}">
                <a16:creationId xmlns:a16="http://schemas.microsoft.com/office/drawing/2014/main" id="{DBD6B990-A126-614A-BC14-D7C9DC40011F}"/>
              </a:ext>
            </a:extLst>
          </p:cNvPr>
          <p:cNvSpPr>
            <a:spLocks noGrp="1"/>
          </p:cNvSpPr>
          <p:nvPr>
            <p:ph type="body" sz="half" idx="2"/>
          </p:nvPr>
        </p:nvSpPr>
        <p:spPr>
          <a:xfrm>
            <a:off x="5751871" y="3438938"/>
            <a:ext cx="5601929" cy="2733261"/>
          </a:xfrm>
        </p:spPr>
        <p:txBody>
          <a:bodyPr anchor="t"/>
          <a:lstStyle>
            <a:lvl1pPr marL="0" indent="0" algn="l">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9">
            <a:extLst>
              <a:ext uri="{FF2B5EF4-FFF2-40B4-BE49-F238E27FC236}">
                <a16:creationId xmlns:a16="http://schemas.microsoft.com/office/drawing/2014/main" id="{0B7A2634-A1A3-2E46-937B-5B00E5FE2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2737" y="6207524"/>
            <a:ext cx="1142999" cy="522514"/>
          </a:xfrm>
          <a:prstGeom prst="rect">
            <a:avLst/>
          </a:prstGeom>
        </p:spPr>
      </p:pic>
    </p:spTree>
    <p:extLst>
      <p:ext uri="{BB962C8B-B14F-4D97-AF65-F5344CB8AC3E}">
        <p14:creationId xmlns:p14="http://schemas.microsoft.com/office/powerpoint/2010/main" val="731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1" y="3387904"/>
            <a:ext cx="10972799" cy="1058840"/>
          </a:xfrm>
        </p:spPr>
        <p:txBody>
          <a:bodyPr/>
          <a:lstStyle>
            <a:lvl1pPr>
              <a:defRPr sz="5333" b="1" i="0">
                <a:solidFill>
                  <a:srgbClr val="125084"/>
                </a:solidFill>
                <a:latin typeface="Avenir Black" panose="02000503020000020003" pitchFamily="2" charset="0"/>
                <a:cs typeface="Arial"/>
              </a:defRPr>
            </a:lvl1pPr>
          </a:lstStyle>
          <a:p>
            <a:r>
              <a:rPr lang="en-US"/>
              <a:t>Click to edit Master title style</a:t>
            </a:r>
          </a:p>
        </p:txBody>
      </p:sp>
      <p:sp>
        <p:nvSpPr>
          <p:cNvPr id="3" name="Subtitle 2"/>
          <p:cNvSpPr>
            <a:spLocks noGrp="1"/>
          </p:cNvSpPr>
          <p:nvPr>
            <p:ph type="subTitle" idx="1"/>
          </p:nvPr>
        </p:nvSpPr>
        <p:spPr>
          <a:xfrm>
            <a:off x="609601" y="4453915"/>
            <a:ext cx="9842808" cy="620821"/>
          </a:xfrm>
        </p:spPr>
        <p:txBody>
          <a:bodyPr/>
          <a:lstStyle>
            <a:lvl1pPr marL="0" indent="0" algn="l">
              <a:buNone/>
              <a:defRPr>
                <a:solidFill>
                  <a:schemeClr val="tx1">
                    <a:lumMod val="75000"/>
                    <a:lumOff val="25000"/>
                  </a:schemeClr>
                </a:solidFill>
                <a:latin typeface="Avenir Book" panose="02000503020000020003" pitchFamily="2" charset="0"/>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5" name="Picture 4">
            <a:extLst>
              <a:ext uri="{FF2B5EF4-FFF2-40B4-BE49-F238E27FC236}">
                <a16:creationId xmlns:a16="http://schemas.microsoft.com/office/drawing/2014/main" id="{AB28EA96-839E-164C-BA9A-843BD9B48C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8606" y="5314143"/>
            <a:ext cx="2784951" cy="1225911"/>
          </a:xfrm>
          <a:prstGeom prst="rect">
            <a:avLst/>
          </a:prstGeom>
        </p:spPr>
      </p:pic>
      <p:pic>
        <p:nvPicPr>
          <p:cNvPr id="6" name="Picture 5">
            <a:extLst>
              <a:ext uri="{FF2B5EF4-FFF2-40B4-BE49-F238E27FC236}">
                <a16:creationId xmlns:a16="http://schemas.microsoft.com/office/drawing/2014/main" id="{C1E63DDF-7B1E-2345-9E59-9F6544DAF6A5}"/>
              </a:ext>
            </a:extLst>
          </p:cNvPr>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0" y="0"/>
            <a:ext cx="12192000" cy="3176067"/>
          </a:xfrm>
          <a:prstGeom prst="rect">
            <a:avLst/>
          </a:prstGeom>
        </p:spPr>
      </p:pic>
    </p:spTree>
    <p:extLst>
      <p:ext uri="{BB962C8B-B14F-4D97-AF65-F5344CB8AC3E}">
        <p14:creationId xmlns:p14="http://schemas.microsoft.com/office/powerpoint/2010/main" val="135947057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4587" y="1429809"/>
            <a:ext cx="8156828" cy="507772"/>
          </a:xfrm>
        </p:spPr>
        <p:txBody>
          <a:bodyPr/>
          <a:lstStyle>
            <a:lvl1pPr algn="ctr">
              <a:defRPr b="1" i="0">
                <a:solidFill>
                  <a:srgbClr val="125084"/>
                </a:solidFill>
                <a:latin typeface="Avenir Black" panose="02000503020000020003" pitchFamily="2"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venir Book" panose="02000503020000020003" pitchFamily="2" charset="0"/>
              </a:defRPr>
            </a:lvl1pPr>
          </a:lstStyle>
          <a:p>
            <a:endParaRPr lang="en-US"/>
          </a:p>
        </p:txBody>
      </p:sp>
      <p:sp>
        <p:nvSpPr>
          <p:cNvPr id="4" name="Footer Placeholder 3"/>
          <p:cNvSpPr>
            <a:spLocks noGrp="1"/>
          </p:cNvSpPr>
          <p:nvPr>
            <p:ph type="ftr" sz="quarter" idx="11"/>
          </p:nvPr>
        </p:nvSpPr>
        <p:spPr/>
        <p:txBody>
          <a:bodyPr/>
          <a:lstStyle>
            <a:lvl1pPr>
              <a:defRPr>
                <a:latin typeface="Avenir Book" panose="02000503020000020003" pitchFamily="2" charset="0"/>
              </a:defRPr>
            </a:lvl1pPr>
          </a:lstStyle>
          <a:p>
            <a:r>
              <a:rPr lang="en-US"/>
              <a:t>Slide courtesy of i4cp, the Institute for Corporate Productivity</a:t>
            </a:r>
          </a:p>
        </p:txBody>
      </p:sp>
      <p:sp>
        <p:nvSpPr>
          <p:cNvPr id="5" name="Slide Number Placeholder 4"/>
          <p:cNvSpPr>
            <a:spLocks noGrp="1"/>
          </p:cNvSpPr>
          <p:nvPr>
            <p:ph type="sldNum" sz="quarter" idx="12"/>
          </p:nvPr>
        </p:nvSpPr>
        <p:spPr/>
        <p:txBody>
          <a:bodyPr/>
          <a:lstStyle>
            <a:lvl1pPr>
              <a:defRPr>
                <a:latin typeface="Avenir Book" panose="02000503020000020003" pitchFamily="2" charset="0"/>
              </a:defRPr>
            </a:lvl1pPr>
          </a:lstStyle>
          <a:p>
            <a:fld id="{7AD5DC65-459D-D448-A582-32E63EC2FF47}" type="slidenum">
              <a:rPr lang="en-US" smtClean="0"/>
              <a:pPr/>
              <a:t>‹#›</a:t>
            </a:fld>
            <a:endParaRPr lang="en-US"/>
          </a:p>
        </p:txBody>
      </p:sp>
      <p:sp>
        <p:nvSpPr>
          <p:cNvPr id="7" name="Content Placeholder 6"/>
          <p:cNvSpPr>
            <a:spLocks noGrp="1"/>
          </p:cNvSpPr>
          <p:nvPr>
            <p:ph sz="quarter" idx="13"/>
          </p:nvPr>
        </p:nvSpPr>
        <p:spPr>
          <a:xfrm>
            <a:off x="609600" y="2198383"/>
            <a:ext cx="10972800" cy="3754743"/>
          </a:xfrm>
        </p:spPr>
        <p:txBody>
          <a:bodyPr/>
          <a:lstStyle>
            <a:lvl1pPr>
              <a:defRPr sz="3200">
                <a:solidFill>
                  <a:schemeClr val="tx1">
                    <a:lumMod val="75000"/>
                    <a:lumOff val="25000"/>
                  </a:schemeClr>
                </a:solidFill>
                <a:latin typeface="Avenir Book" panose="02000503020000020003" pitchFamily="2" charset="0"/>
              </a:defRPr>
            </a:lvl1pPr>
            <a:lvl2pPr>
              <a:defRPr>
                <a:solidFill>
                  <a:schemeClr val="tx1">
                    <a:lumMod val="75000"/>
                    <a:lumOff val="25000"/>
                  </a:schemeClr>
                </a:solidFill>
                <a:latin typeface="Avenir Book" panose="02000503020000020003" pitchFamily="2" charset="0"/>
              </a:defRPr>
            </a:lvl2pPr>
            <a:lvl3pPr>
              <a:defRPr>
                <a:solidFill>
                  <a:schemeClr val="tx1">
                    <a:lumMod val="75000"/>
                    <a:lumOff val="25000"/>
                  </a:schemeClr>
                </a:solidFill>
                <a:latin typeface="Avenir Book" panose="02000503020000020003" pitchFamily="2" charset="0"/>
              </a:defRPr>
            </a:lvl3pPr>
            <a:lvl4pPr>
              <a:defRPr>
                <a:solidFill>
                  <a:schemeClr val="tx1">
                    <a:lumMod val="75000"/>
                    <a:lumOff val="25000"/>
                  </a:schemeClr>
                </a:solidFill>
                <a:latin typeface="Avenir Book" panose="02000503020000020003" pitchFamily="2" charset="0"/>
              </a:defRPr>
            </a:lvl4pPr>
            <a:lvl5pPr>
              <a:defRPr>
                <a:solidFill>
                  <a:schemeClr val="tx1">
                    <a:lumMod val="75000"/>
                    <a:lumOff val="25000"/>
                  </a:schemeClr>
                </a:solidFill>
                <a:latin typeface="Avenir Book"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4CED0DEE-5B9B-874C-A8FF-4E36F7677B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3373" y="378406"/>
            <a:ext cx="519028" cy="507772"/>
          </a:xfrm>
          <a:prstGeom prst="rect">
            <a:avLst/>
          </a:prstGeom>
        </p:spPr>
      </p:pic>
    </p:spTree>
    <p:extLst>
      <p:ext uri="{BB962C8B-B14F-4D97-AF65-F5344CB8AC3E}">
        <p14:creationId xmlns:p14="http://schemas.microsoft.com/office/powerpoint/2010/main" val="86675901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Speakers">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venir Book" panose="02000503020000020003" pitchFamily="2" charset="0"/>
              </a:defRPr>
            </a:lvl1pPr>
          </a:lstStyle>
          <a:p>
            <a:endParaRPr lang="en-US"/>
          </a:p>
        </p:txBody>
      </p:sp>
      <p:sp>
        <p:nvSpPr>
          <p:cNvPr id="4" name="Footer Placeholder 3"/>
          <p:cNvSpPr>
            <a:spLocks noGrp="1"/>
          </p:cNvSpPr>
          <p:nvPr>
            <p:ph type="ftr" sz="quarter" idx="11"/>
          </p:nvPr>
        </p:nvSpPr>
        <p:spPr/>
        <p:txBody>
          <a:bodyPr/>
          <a:lstStyle>
            <a:lvl1pPr>
              <a:defRPr>
                <a:latin typeface="Avenir Book" panose="02000503020000020003" pitchFamily="2" charset="0"/>
              </a:defRPr>
            </a:lvl1pPr>
          </a:lstStyle>
          <a:p>
            <a:r>
              <a:rPr lang="en-US"/>
              <a:t>Slide courtesy of i4cp, the Institute for Corporate Productivity</a:t>
            </a:r>
          </a:p>
        </p:txBody>
      </p:sp>
      <p:sp>
        <p:nvSpPr>
          <p:cNvPr id="5" name="Slide Number Placeholder 4"/>
          <p:cNvSpPr>
            <a:spLocks noGrp="1"/>
          </p:cNvSpPr>
          <p:nvPr>
            <p:ph type="sldNum" sz="quarter" idx="12"/>
          </p:nvPr>
        </p:nvSpPr>
        <p:spPr/>
        <p:txBody>
          <a:bodyPr/>
          <a:lstStyle>
            <a:lvl1pPr>
              <a:defRPr>
                <a:latin typeface="Avenir Book" panose="02000503020000020003" pitchFamily="2" charset="0"/>
              </a:defRPr>
            </a:lvl1pPr>
          </a:lstStyle>
          <a:p>
            <a:fld id="{7AD5DC65-459D-D448-A582-32E63EC2FF47}" type="slidenum">
              <a:rPr lang="en-US" smtClean="0"/>
              <a:pPr/>
              <a:t>‹#›</a:t>
            </a:fld>
            <a:endParaRPr lang="en-US"/>
          </a:p>
        </p:txBody>
      </p:sp>
      <p:sp>
        <p:nvSpPr>
          <p:cNvPr id="10" name="Content Placeholder 9"/>
          <p:cNvSpPr>
            <a:spLocks noGrp="1"/>
          </p:cNvSpPr>
          <p:nvPr>
            <p:ph sz="quarter" idx="13"/>
          </p:nvPr>
        </p:nvSpPr>
        <p:spPr>
          <a:xfrm>
            <a:off x="609602" y="2211389"/>
            <a:ext cx="5490633" cy="3783012"/>
          </a:xfrm>
        </p:spPr>
        <p:txBody>
          <a:bodyPr/>
          <a:lstStyle>
            <a:lvl1pPr>
              <a:defRPr sz="3200">
                <a:solidFill>
                  <a:schemeClr val="tx1">
                    <a:lumMod val="75000"/>
                    <a:lumOff val="25000"/>
                  </a:schemeClr>
                </a:solidFill>
                <a:latin typeface="Avenir Book" panose="02000503020000020003" pitchFamily="2" charset="0"/>
              </a:defRPr>
            </a:lvl1pPr>
            <a:lvl2pPr>
              <a:defRPr>
                <a:solidFill>
                  <a:schemeClr val="tx1">
                    <a:lumMod val="75000"/>
                    <a:lumOff val="25000"/>
                  </a:schemeClr>
                </a:solidFill>
                <a:latin typeface="Avenir Book" panose="02000503020000020003" pitchFamily="2" charset="0"/>
              </a:defRPr>
            </a:lvl2pPr>
            <a:lvl3pPr>
              <a:defRPr>
                <a:solidFill>
                  <a:schemeClr val="tx1">
                    <a:lumMod val="75000"/>
                    <a:lumOff val="25000"/>
                  </a:schemeClr>
                </a:solidFill>
                <a:latin typeface="Avenir Book" panose="02000503020000020003" pitchFamily="2" charset="0"/>
              </a:defRPr>
            </a:lvl3pPr>
            <a:lvl4pPr>
              <a:defRPr>
                <a:solidFill>
                  <a:schemeClr val="tx1">
                    <a:lumMod val="75000"/>
                    <a:lumOff val="25000"/>
                  </a:schemeClr>
                </a:solidFill>
                <a:latin typeface="Avenir Book" panose="02000503020000020003" pitchFamily="2" charset="0"/>
              </a:defRPr>
            </a:lvl4pPr>
            <a:lvl5pPr>
              <a:defRPr>
                <a:solidFill>
                  <a:schemeClr val="tx1">
                    <a:lumMod val="75000"/>
                    <a:lumOff val="25000"/>
                  </a:schemeClr>
                </a:solidFill>
                <a:latin typeface="Avenir Book"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9"/>
          <p:cNvSpPr>
            <a:spLocks noGrp="1"/>
          </p:cNvSpPr>
          <p:nvPr>
            <p:ph sz="quarter" idx="14"/>
          </p:nvPr>
        </p:nvSpPr>
        <p:spPr>
          <a:xfrm>
            <a:off x="6100236" y="2211389"/>
            <a:ext cx="5490633" cy="3783012"/>
          </a:xfrm>
        </p:spPr>
        <p:txBody>
          <a:bodyPr/>
          <a:lstStyle>
            <a:lvl1pPr>
              <a:defRPr sz="3200">
                <a:solidFill>
                  <a:schemeClr val="tx1">
                    <a:lumMod val="75000"/>
                    <a:lumOff val="25000"/>
                  </a:schemeClr>
                </a:solidFill>
                <a:latin typeface="Avenir Book" panose="02000503020000020003" pitchFamily="2" charset="0"/>
              </a:defRPr>
            </a:lvl1pPr>
            <a:lvl2pPr>
              <a:defRPr>
                <a:solidFill>
                  <a:schemeClr val="tx1">
                    <a:lumMod val="75000"/>
                    <a:lumOff val="25000"/>
                  </a:schemeClr>
                </a:solidFill>
                <a:latin typeface="Avenir Book" panose="02000503020000020003" pitchFamily="2" charset="0"/>
              </a:defRPr>
            </a:lvl2pPr>
            <a:lvl3pPr>
              <a:defRPr>
                <a:solidFill>
                  <a:schemeClr val="tx1">
                    <a:lumMod val="75000"/>
                    <a:lumOff val="25000"/>
                  </a:schemeClr>
                </a:solidFill>
                <a:latin typeface="Avenir Book" panose="02000503020000020003" pitchFamily="2" charset="0"/>
              </a:defRPr>
            </a:lvl3pPr>
            <a:lvl4pPr>
              <a:defRPr>
                <a:solidFill>
                  <a:schemeClr val="tx1">
                    <a:lumMod val="75000"/>
                    <a:lumOff val="25000"/>
                  </a:schemeClr>
                </a:solidFill>
                <a:latin typeface="Avenir Book" panose="02000503020000020003" pitchFamily="2" charset="0"/>
              </a:defRPr>
            </a:lvl4pPr>
            <a:lvl5pPr>
              <a:defRPr>
                <a:solidFill>
                  <a:schemeClr val="tx1">
                    <a:lumMod val="75000"/>
                    <a:lumOff val="25000"/>
                  </a:schemeClr>
                </a:solidFill>
                <a:latin typeface="Avenir Book"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1984587" y="1429809"/>
            <a:ext cx="8156828" cy="507772"/>
          </a:xfrm>
        </p:spPr>
        <p:txBody>
          <a:bodyPr/>
          <a:lstStyle>
            <a:lvl1pPr algn="ctr">
              <a:defRPr b="1" i="0">
                <a:solidFill>
                  <a:srgbClr val="125084"/>
                </a:solidFill>
                <a:latin typeface="Avenir Black" panose="02000503020000020003" pitchFamily="2" charset="0"/>
              </a:defRPr>
            </a:lvl1pPr>
          </a:lstStyle>
          <a:p>
            <a:r>
              <a:rPr lang="en-US"/>
              <a:t>Click to edit Master title style</a:t>
            </a:r>
          </a:p>
        </p:txBody>
      </p:sp>
      <p:pic>
        <p:nvPicPr>
          <p:cNvPr id="8" name="Picture 7">
            <a:extLst>
              <a:ext uri="{FF2B5EF4-FFF2-40B4-BE49-F238E27FC236}">
                <a16:creationId xmlns:a16="http://schemas.microsoft.com/office/drawing/2014/main" id="{81EFAA9E-5716-DE4C-B9C6-5AA8A2813C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3373" y="378406"/>
            <a:ext cx="519028" cy="507772"/>
          </a:xfrm>
          <a:prstGeom prst="rect">
            <a:avLst/>
          </a:prstGeom>
        </p:spPr>
      </p:pic>
    </p:spTree>
    <p:extLst>
      <p:ext uri="{BB962C8B-B14F-4D97-AF65-F5344CB8AC3E}">
        <p14:creationId xmlns:p14="http://schemas.microsoft.com/office/powerpoint/2010/main" val="34411827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ransiti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897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E899F1-9708-A641-9BD1-7D6091A3C3BD}"/>
              </a:ext>
            </a:extLst>
          </p:cNvPr>
          <p:cNvSpPr/>
          <p:nvPr userDrawn="1"/>
        </p:nvSpPr>
        <p:spPr>
          <a:xfrm>
            <a:off x="0" y="0"/>
            <a:ext cx="9497961" cy="6858000"/>
          </a:xfrm>
          <a:prstGeom prst="rect">
            <a:avLst/>
          </a:prstGeom>
          <a:gradFill>
            <a:gsLst>
              <a:gs pos="0">
                <a:schemeClr val="accent1"/>
              </a:gs>
              <a:gs pos="100000">
                <a:schemeClr val="accent6">
                  <a:lumMod val="75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03A9BDD-E242-8044-961C-F69CE56D7BB1}"/>
              </a:ext>
            </a:extLst>
          </p:cNvPr>
          <p:cNvSpPr/>
          <p:nvPr userDrawn="1"/>
        </p:nvSpPr>
        <p:spPr>
          <a:xfrm>
            <a:off x="10293178" y="5898294"/>
            <a:ext cx="1717590" cy="86497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E4D5566-C3CF-2346-9786-65EBA11DE096}"/>
              </a:ext>
            </a:extLst>
          </p:cNvPr>
          <p:cNvSpPr/>
          <p:nvPr userDrawn="1"/>
        </p:nvSpPr>
        <p:spPr>
          <a:xfrm>
            <a:off x="457200" y="478971"/>
            <a:ext cx="11368536" cy="5658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C88B757-D1F9-F948-B5EB-86D5077989B3}"/>
              </a:ext>
            </a:extLst>
          </p:cNvPr>
          <p:cNvSpPr>
            <a:spLocks noGrp="1"/>
          </p:cNvSpPr>
          <p:nvPr>
            <p:ph type="title"/>
          </p:nvPr>
        </p:nvSpPr>
        <p:spPr>
          <a:xfrm>
            <a:off x="892629" y="940458"/>
            <a:ext cx="10559142" cy="645480"/>
          </a:xfrm>
          <a:ln>
            <a:noFill/>
          </a:ln>
        </p:spPr>
        <p:txBody>
          <a:bodyPr anchor="b">
            <a:normAutofit/>
          </a:bodyPr>
          <a:lstStyle>
            <a:lvl1pPr>
              <a:defRPr sz="3600">
                <a:solidFill>
                  <a:schemeClr val="tx1">
                    <a:lumMod val="65000"/>
                    <a:lumOff val="35000"/>
                  </a:schemeClr>
                </a:solidFill>
              </a:defRPr>
            </a:lvl1pPr>
          </a:lstStyle>
          <a:p>
            <a:r>
              <a:rPr lang="en-US"/>
              <a:t>Click to edit Master title style</a:t>
            </a:r>
          </a:p>
        </p:txBody>
      </p:sp>
      <p:sp>
        <p:nvSpPr>
          <p:cNvPr id="5" name="Text Placeholder 3">
            <a:extLst>
              <a:ext uri="{FF2B5EF4-FFF2-40B4-BE49-F238E27FC236}">
                <a16:creationId xmlns:a16="http://schemas.microsoft.com/office/drawing/2014/main" id="{939C7AE9-CFDB-E040-B84B-CFF9046166AE}"/>
              </a:ext>
            </a:extLst>
          </p:cNvPr>
          <p:cNvSpPr>
            <a:spLocks noGrp="1"/>
          </p:cNvSpPr>
          <p:nvPr>
            <p:ph type="body" sz="half" idx="2"/>
          </p:nvPr>
        </p:nvSpPr>
        <p:spPr>
          <a:xfrm>
            <a:off x="892629" y="2064909"/>
            <a:ext cx="10559142" cy="3602879"/>
          </a:xfrm>
          <a:ln>
            <a:noFill/>
          </a:ln>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7" name="Picture 6">
            <a:extLst>
              <a:ext uri="{FF2B5EF4-FFF2-40B4-BE49-F238E27FC236}">
                <a16:creationId xmlns:a16="http://schemas.microsoft.com/office/drawing/2014/main" id="{97B23001-7614-4C42-AFC5-3EC69EFF536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2737" y="6207524"/>
            <a:ext cx="1142999" cy="522514"/>
          </a:xfrm>
          <a:prstGeom prst="rect">
            <a:avLst/>
          </a:prstGeom>
        </p:spPr>
      </p:pic>
    </p:spTree>
    <p:extLst>
      <p:ext uri="{BB962C8B-B14F-4D97-AF65-F5344CB8AC3E}">
        <p14:creationId xmlns:p14="http://schemas.microsoft.com/office/powerpoint/2010/main" val="194370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Media">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venir Book" panose="02000503020000020003" pitchFamily="2" charset="0"/>
              </a:defRPr>
            </a:lvl1pPr>
          </a:lstStyle>
          <a:p>
            <a:endParaRPr lang="en-US"/>
          </a:p>
        </p:txBody>
      </p:sp>
      <p:sp>
        <p:nvSpPr>
          <p:cNvPr id="3" name="Footer Placeholder 2"/>
          <p:cNvSpPr>
            <a:spLocks noGrp="1"/>
          </p:cNvSpPr>
          <p:nvPr>
            <p:ph type="ftr" sz="quarter" idx="11"/>
          </p:nvPr>
        </p:nvSpPr>
        <p:spPr/>
        <p:txBody>
          <a:bodyPr/>
          <a:lstStyle>
            <a:lvl1pPr>
              <a:defRPr>
                <a:latin typeface="Avenir Book" panose="02000503020000020003" pitchFamily="2" charset="0"/>
              </a:defRPr>
            </a:lvl1pPr>
          </a:lstStyle>
          <a:p>
            <a:r>
              <a:rPr lang="en-US"/>
              <a:t>Slide courtesy of i4cp, the Institute for Corporate Productivity</a:t>
            </a:r>
          </a:p>
        </p:txBody>
      </p:sp>
      <p:sp>
        <p:nvSpPr>
          <p:cNvPr id="4" name="Slide Number Placeholder 3"/>
          <p:cNvSpPr>
            <a:spLocks noGrp="1"/>
          </p:cNvSpPr>
          <p:nvPr>
            <p:ph type="sldNum" sz="quarter" idx="12"/>
          </p:nvPr>
        </p:nvSpPr>
        <p:spPr/>
        <p:txBody>
          <a:bodyPr/>
          <a:lstStyle>
            <a:lvl1pPr>
              <a:defRPr>
                <a:latin typeface="Avenir Book" panose="02000503020000020003" pitchFamily="2" charset="0"/>
              </a:defRPr>
            </a:lvl1pPr>
          </a:lstStyle>
          <a:p>
            <a:fld id="{7AD5DC65-459D-D448-A582-32E63EC2FF47}" type="slidenum">
              <a:rPr lang="en-US" smtClean="0"/>
              <a:pPr/>
              <a:t>‹#›</a:t>
            </a:fld>
            <a:endParaRPr lang="en-US"/>
          </a:p>
        </p:txBody>
      </p:sp>
      <p:sp>
        <p:nvSpPr>
          <p:cNvPr id="9" name="Content Placeholder 7"/>
          <p:cNvSpPr>
            <a:spLocks noGrp="1"/>
          </p:cNvSpPr>
          <p:nvPr>
            <p:ph sz="quarter" idx="14"/>
          </p:nvPr>
        </p:nvSpPr>
        <p:spPr>
          <a:xfrm>
            <a:off x="711528" y="1136822"/>
            <a:ext cx="10758273" cy="5021092"/>
          </a:xfrm>
        </p:spPr>
        <p:txBody>
          <a:bodyPr/>
          <a:lstStyle>
            <a:lvl1pPr marL="0" indent="0">
              <a:buNone/>
              <a:defRPr>
                <a:solidFill>
                  <a:schemeClr val="tx1">
                    <a:lumMod val="75000"/>
                    <a:lumOff val="25000"/>
                  </a:schemeClr>
                </a:solidFill>
                <a:latin typeface="Avenir Book" panose="02000503020000020003" pitchFamily="2" charset="0"/>
              </a:defRPr>
            </a:lvl1pPr>
          </a:lstStyle>
          <a:p>
            <a:pPr lvl="0"/>
            <a:r>
              <a:rPr lang="en-US"/>
              <a:t>Click to edit Master text styles</a:t>
            </a:r>
          </a:p>
        </p:txBody>
      </p:sp>
      <p:pic>
        <p:nvPicPr>
          <p:cNvPr id="6" name="Picture 5">
            <a:extLst>
              <a:ext uri="{FF2B5EF4-FFF2-40B4-BE49-F238E27FC236}">
                <a16:creationId xmlns:a16="http://schemas.microsoft.com/office/drawing/2014/main" id="{49DC9082-8EE3-8247-99C3-0559ABB9AE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3373" y="378406"/>
            <a:ext cx="519028" cy="507772"/>
          </a:xfrm>
          <a:prstGeom prst="rect">
            <a:avLst/>
          </a:prstGeom>
        </p:spPr>
      </p:pic>
    </p:spTree>
    <p:extLst>
      <p:ext uri="{BB962C8B-B14F-4D97-AF65-F5344CB8AC3E}">
        <p14:creationId xmlns:p14="http://schemas.microsoft.com/office/powerpoint/2010/main" val="10926663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venir Book" panose="02000503020000020003" pitchFamily="2" charset="0"/>
              </a:defRPr>
            </a:lvl1pPr>
          </a:lstStyle>
          <a:p>
            <a:endParaRPr lang="en-US"/>
          </a:p>
        </p:txBody>
      </p:sp>
      <p:sp>
        <p:nvSpPr>
          <p:cNvPr id="4" name="Footer Placeholder 3"/>
          <p:cNvSpPr>
            <a:spLocks noGrp="1"/>
          </p:cNvSpPr>
          <p:nvPr>
            <p:ph type="ftr" sz="quarter" idx="11"/>
          </p:nvPr>
        </p:nvSpPr>
        <p:spPr/>
        <p:txBody>
          <a:bodyPr/>
          <a:lstStyle>
            <a:lvl1pPr>
              <a:defRPr>
                <a:latin typeface="Avenir Book" panose="02000503020000020003" pitchFamily="2" charset="0"/>
              </a:defRPr>
            </a:lvl1pPr>
          </a:lstStyle>
          <a:p>
            <a:r>
              <a:rPr lang="en-US"/>
              <a:t>Slide courtesy of i4cp, the Institute for Corporate Productivity</a:t>
            </a:r>
          </a:p>
        </p:txBody>
      </p:sp>
      <p:sp>
        <p:nvSpPr>
          <p:cNvPr id="5" name="Slide Number Placeholder 4"/>
          <p:cNvSpPr>
            <a:spLocks noGrp="1"/>
          </p:cNvSpPr>
          <p:nvPr>
            <p:ph type="sldNum" sz="quarter" idx="12"/>
          </p:nvPr>
        </p:nvSpPr>
        <p:spPr/>
        <p:txBody>
          <a:bodyPr/>
          <a:lstStyle>
            <a:lvl1pPr>
              <a:defRPr>
                <a:latin typeface="Avenir Book" panose="02000503020000020003" pitchFamily="2" charset="0"/>
              </a:defRPr>
            </a:lvl1pPr>
          </a:lstStyle>
          <a:p>
            <a:fld id="{7AD5DC65-459D-D448-A582-32E63EC2FF47}" type="slidenum">
              <a:rPr lang="en-US" smtClean="0"/>
              <a:pPr/>
              <a:t>‹#›</a:t>
            </a:fld>
            <a:endParaRPr lang="en-US"/>
          </a:p>
        </p:txBody>
      </p:sp>
      <p:sp>
        <p:nvSpPr>
          <p:cNvPr id="8" name="Text Placeholder 2">
            <a:extLst>
              <a:ext uri="{FF2B5EF4-FFF2-40B4-BE49-F238E27FC236}">
                <a16:creationId xmlns:a16="http://schemas.microsoft.com/office/drawing/2014/main" id="{5A0EBCB1-CD16-5049-BBEA-734B4A3CF8C8}"/>
              </a:ext>
            </a:extLst>
          </p:cNvPr>
          <p:cNvSpPr>
            <a:spLocks noGrp="1"/>
          </p:cNvSpPr>
          <p:nvPr>
            <p:ph type="body" idx="1"/>
          </p:nvPr>
        </p:nvSpPr>
        <p:spPr>
          <a:xfrm>
            <a:off x="914399" y="1353251"/>
            <a:ext cx="10363200" cy="1892592"/>
          </a:xfrm>
        </p:spPr>
        <p:txBody>
          <a:bodyPr anchor="b">
            <a:noAutofit/>
          </a:bodyPr>
          <a:lstStyle>
            <a:lvl1pPr marL="0" indent="0" algn="ctr">
              <a:buNone/>
              <a:defRPr sz="5333" b="1" i="0">
                <a:solidFill>
                  <a:schemeClr val="tx1">
                    <a:lumMod val="75000"/>
                    <a:lumOff val="25000"/>
                  </a:schemeClr>
                </a:solidFill>
                <a:latin typeface="Avenir Black" panose="02000503020000020003"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CD8A04D2-21EF-2D43-8EAF-1A6AAE6D9D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72826" y="3563623"/>
            <a:ext cx="862823" cy="844111"/>
          </a:xfrm>
          <a:prstGeom prst="rect">
            <a:avLst/>
          </a:prstGeom>
        </p:spPr>
      </p:pic>
    </p:spTree>
    <p:extLst>
      <p:ext uri="{BB962C8B-B14F-4D97-AF65-F5344CB8AC3E}">
        <p14:creationId xmlns:p14="http://schemas.microsoft.com/office/powerpoint/2010/main" val="405070154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9043" y="345457"/>
            <a:ext cx="8250272" cy="507772"/>
          </a:xfrm>
        </p:spPr>
        <p:txBody>
          <a:bodyPr/>
          <a:lstStyle>
            <a:lvl1pPr>
              <a:defRPr b="1" i="0">
                <a:solidFill>
                  <a:srgbClr val="125084"/>
                </a:solidFill>
                <a:latin typeface="Avenir Black" panose="02000503020000020003" pitchFamily="2" charset="0"/>
              </a:defRPr>
            </a:lvl1pPr>
          </a:lstStyle>
          <a:p>
            <a:r>
              <a:rPr lang="en-US"/>
              <a:t>Click to edit Master title style</a:t>
            </a:r>
          </a:p>
        </p:txBody>
      </p:sp>
      <p:sp>
        <p:nvSpPr>
          <p:cNvPr id="3" name="Content Placeholder 2"/>
          <p:cNvSpPr>
            <a:spLocks noGrp="1"/>
          </p:cNvSpPr>
          <p:nvPr>
            <p:ph idx="1"/>
          </p:nvPr>
        </p:nvSpPr>
        <p:spPr>
          <a:xfrm>
            <a:off x="339043" y="1206230"/>
            <a:ext cx="11243357" cy="4919935"/>
          </a:xfrm>
        </p:spPr>
        <p:txBody>
          <a:bodyPr/>
          <a:lstStyle>
            <a:lvl1pPr>
              <a:defRPr sz="3200">
                <a:solidFill>
                  <a:schemeClr val="tx1">
                    <a:lumMod val="75000"/>
                    <a:lumOff val="25000"/>
                  </a:schemeClr>
                </a:solidFill>
                <a:latin typeface="Avenir Book" panose="02000503020000020003" pitchFamily="2" charset="0"/>
              </a:defRPr>
            </a:lvl1pPr>
            <a:lvl2pPr>
              <a:defRPr>
                <a:solidFill>
                  <a:schemeClr val="tx1">
                    <a:lumMod val="75000"/>
                    <a:lumOff val="25000"/>
                  </a:schemeClr>
                </a:solidFill>
                <a:latin typeface="Avenir Book" panose="02000503020000020003" pitchFamily="2" charset="0"/>
              </a:defRPr>
            </a:lvl2pPr>
            <a:lvl3pPr>
              <a:defRPr>
                <a:solidFill>
                  <a:schemeClr val="tx1">
                    <a:lumMod val="75000"/>
                    <a:lumOff val="25000"/>
                  </a:schemeClr>
                </a:solidFill>
                <a:latin typeface="Avenir Book" panose="02000503020000020003" pitchFamily="2" charset="0"/>
              </a:defRPr>
            </a:lvl3pPr>
            <a:lvl4pPr>
              <a:defRPr>
                <a:solidFill>
                  <a:schemeClr val="tx1">
                    <a:lumMod val="75000"/>
                    <a:lumOff val="25000"/>
                  </a:schemeClr>
                </a:solidFill>
                <a:latin typeface="Avenir Book" panose="02000503020000020003" pitchFamily="2" charset="0"/>
              </a:defRPr>
            </a:lvl4pPr>
            <a:lvl5pPr>
              <a:defRPr>
                <a:solidFill>
                  <a:schemeClr val="tx1">
                    <a:lumMod val="75000"/>
                    <a:lumOff val="25000"/>
                  </a:schemeClr>
                </a:solidFill>
                <a:latin typeface="Avenir Book"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39043" y="6356351"/>
            <a:ext cx="2844800" cy="365125"/>
          </a:xfrm>
        </p:spPr>
        <p:txBody>
          <a:bodyPr/>
          <a:lstStyle>
            <a:lvl1pPr>
              <a:defRPr>
                <a:latin typeface="Avenir Book" panose="02000503020000020003" pitchFamily="2" charset="0"/>
              </a:defRPr>
            </a:lvl1pPr>
          </a:lstStyle>
          <a:p>
            <a:endParaRPr lang="en-US"/>
          </a:p>
        </p:txBody>
      </p:sp>
      <p:sp>
        <p:nvSpPr>
          <p:cNvPr id="5" name="Footer Placeholder 4"/>
          <p:cNvSpPr>
            <a:spLocks noGrp="1"/>
          </p:cNvSpPr>
          <p:nvPr>
            <p:ph type="ftr" sz="quarter" idx="11"/>
          </p:nvPr>
        </p:nvSpPr>
        <p:spPr>
          <a:xfrm>
            <a:off x="4030321" y="6356351"/>
            <a:ext cx="3860800" cy="365125"/>
          </a:xfrm>
        </p:spPr>
        <p:txBody>
          <a:bodyPr/>
          <a:lstStyle>
            <a:lvl1pPr>
              <a:defRPr>
                <a:latin typeface="Avenir Book" panose="02000503020000020003" pitchFamily="2" charset="0"/>
              </a:defRPr>
            </a:lvl1pPr>
          </a:lstStyle>
          <a:p>
            <a:r>
              <a:rPr lang="en-US"/>
              <a:t>Slide courtesy of i4cp, the Institute for Corporate Productivity</a:t>
            </a:r>
          </a:p>
        </p:txBody>
      </p:sp>
      <p:sp>
        <p:nvSpPr>
          <p:cNvPr id="6" name="Slide Number Placeholder 5"/>
          <p:cNvSpPr>
            <a:spLocks noGrp="1"/>
          </p:cNvSpPr>
          <p:nvPr>
            <p:ph type="sldNum" sz="quarter" idx="12"/>
          </p:nvPr>
        </p:nvSpPr>
        <p:spPr/>
        <p:txBody>
          <a:bodyPr/>
          <a:lstStyle>
            <a:lvl1pPr>
              <a:defRPr>
                <a:latin typeface="Avenir Book" panose="02000503020000020003" pitchFamily="2" charset="0"/>
              </a:defRPr>
            </a:lvl1pPr>
          </a:lstStyle>
          <a:p>
            <a:fld id="{7AD5DC65-459D-D448-A582-32E63EC2FF47}" type="slidenum">
              <a:rPr lang="en-US" smtClean="0"/>
              <a:pPr/>
              <a:t>‹#›</a:t>
            </a:fld>
            <a:endParaRPr lang="en-US"/>
          </a:p>
        </p:txBody>
      </p:sp>
      <p:pic>
        <p:nvPicPr>
          <p:cNvPr id="7" name="Picture 6">
            <a:extLst>
              <a:ext uri="{FF2B5EF4-FFF2-40B4-BE49-F238E27FC236}">
                <a16:creationId xmlns:a16="http://schemas.microsoft.com/office/drawing/2014/main" id="{14DCEBD9-3797-4E46-B523-423FD05D44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3373" y="378406"/>
            <a:ext cx="519028" cy="507772"/>
          </a:xfrm>
          <a:prstGeom prst="rect">
            <a:avLst/>
          </a:prstGeom>
        </p:spPr>
      </p:pic>
    </p:spTree>
    <p:extLst>
      <p:ext uri="{BB962C8B-B14F-4D97-AF65-F5344CB8AC3E}">
        <p14:creationId xmlns:p14="http://schemas.microsoft.com/office/powerpoint/2010/main" val="200636183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A4246-1508-7D4E-B0CA-97A05EA7765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88ACAD-A0C4-8C49-8567-8F095C56A986}"/>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129100798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F445B-5D11-DD44-BD10-83CC427BAB8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1A2C0B0-4816-5B4B-B4D9-169AEE9DDE3F}"/>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628454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BDFB-DB0A-404D-839D-DB936740BFBA}"/>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9B0E77-0670-CA44-9FD4-A74F35A70B41}"/>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0214333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72249-D068-B245-A3BA-F9231DC6F5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A6A024C-2271-BF40-B1B7-58ECB57A4B1B}"/>
              </a:ext>
            </a:extLst>
          </p:cNvPr>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96B7C8-C129-1347-B574-A3FF1FFD2B2D}"/>
              </a:ext>
            </a:extLst>
          </p:cNvPr>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57983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C2C6-13DF-3E4C-A8A2-CFDA3D62DEA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4394DDE-4792-6644-AEA8-F068B831E646}"/>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EA9056-3E65-8843-9644-74599D27A31D}"/>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800C3C-C00F-BB4E-917D-CC7A473064F7}"/>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C387BB-90C6-CD43-98D8-E53944F8B6D2}"/>
              </a:ext>
            </a:extLst>
          </p:cNvPr>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055197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9F451-6545-2D4A-BA53-500C690E178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91750389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0188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223F-D11F-6941-9517-751786BEB4DC}"/>
              </a:ext>
            </a:extLst>
          </p:cNvPr>
          <p:cNvSpPr>
            <a:spLocks noGrp="1"/>
          </p:cNvSpPr>
          <p:nvPr>
            <p:ph type="title"/>
          </p:nvPr>
        </p:nvSpPr>
        <p:spPr>
          <a:xfrm>
            <a:off x="566057" y="365125"/>
            <a:ext cx="10787743" cy="1325563"/>
          </a:xfrm>
        </p:spPr>
        <p:txBody>
          <a:bodyPr/>
          <a:lstStyle/>
          <a:p>
            <a:r>
              <a:rPr lang="en-US"/>
              <a:t>Click to edit Master title style</a:t>
            </a:r>
          </a:p>
        </p:txBody>
      </p:sp>
      <p:sp>
        <p:nvSpPr>
          <p:cNvPr id="7" name="Text Placeholder 3">
            <a:extLst>
              <a:ext uri="{FF2B5EF4-FFF2-40B4-BE49-F238E27FC236}">
                <a16:creationId xmlns:a16="http://schemas.microsoft.com/office/drawing/2014/main" id="{33CBE82B-EDDB-3A4F-8A91-A7396E316D9E}"/>
              </a:ext>
            </a:extLst>
          </p:cNvPr>
          <p:cNvSpPr>
            <a:spLocks noGrp="1"/>
          </p:cNvSpPr>
          <p:nvPr>
            <p:ph type="body" sz="half" idx="2"/>
          </p:nvPr>
        </p:nvSpPr>
        <p:spPr>
          <a:xfrm>
            <a:off x="566057" y="2211859"/>
            <a:ext cx="10394385" cy="3455929"/>
          </a:xfrm>
          <a:ln>
            <a:noFill/>
          </a:ln>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 name="Group 7">
            <a:extLst>
              <a:ext uri="{FF2B5EF4-FFF2-40B4-BE49-F238E27FC236}">
                <a16:creationId xmlns:a16="http://schemas.microsoft.com/office/drawing/2014/main" id="{6A0D9E7D-7EC5-6848-ADAA-4110CDED6AAB}"/>
              </a:ext>
            </a:extLst>
          </p:cNvPr>
          <p:cNvGrpSpPr/>
          <p:nvPr userDrawn="1"/>
        </p:nvGrpSpPr>
        <p:grpSpPr>
          <a:xfrm>
            <a:off x="0" y="-139879"/>
            <a:ext cx="12374874" cy="725557"/>
            <a:chOff x="0" y="3001"/>
            <a:chExt cx="12374874" cy="725557"/>
          </a:xfrm>
        </p:grpSpPr>
        <p:sp>
          <p:nvSpPr>
            <p:cNvPr id="9" name="Rectangle 8">
              <a:extLst>
                <a:ext uri="{FF2B5EF4-FFF2-40B4-BE49-F238E27FC236}">
                  <a16:creationId xmlns:a16="http://schemas.microsoft.com/office/drawing/2014/main" id="{454D7427-24C1-7745-B11F-5D6780AE9395}"/>
                </a:ext>
              </a:extLst>
            </p:cNvPr>
            <p:cNvSpPr/>
            <p:nvPr userDrawn="1"/>
          </p:nvSpPr>
          <p:spPr>
            <a:xfrm>
              <a:off x="0" y="3001"/>
              <a:ext cx="12192000" cy="72555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B1E8D20-557D-E94C-87BC-5034077D4DDB}"/>
                </a:ext>
              </a:extLst>
            </p:cNvPr>
            <p:cNvGrpSpPr/>
            <p:nvPr userDrawn="1"/>
          </p:nvGrpSpPr>
          <p:grpSpPr>
            <a:xfrm>
              <a:off x="7375062" y="3001"/>
              <a:ext cx="4999812" cy="725557"/>
              <a:chOff x="7375062" y="3001"/>
              <a:chExt cx="4999812" cy="725557"/>
            </a:xfrm>
          </p:grpSpPr>
          <p:sp>
            <p:nvSpPr>
              <p:cNvPr id="11" name="Parallelogram 10">
                <a:extLst>
                  <a:ext uri="{FF2B5EF4-FFF2-40B4-BE49-F238E27FC236}">
                    <a16:creationId xmlns:a16="http://schemas.microsoft.com/office/drawing/2014/main" id="{38AB5522-2C2C-384E-BBAA-149296901C0D}"/>
                  </a:ext>
                </a:extLst>
              </p:cNvPr>
              <p:cNvSpPr/>
              <p:nvPr userDrawn="1"/>
            </p:nvSpPr>
            <p:spPr>
              <a:xfrm>
                <a:off x="7375062" y="3001"/>
                <a:ext cx="1785937" cy="725557"/>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70744A84-BA62-3F44-989E-0E424F61F976}"/>
                  </a:ext>
                </a:extLst>
              </p:cNvPr>
              <p:cNvSpPr/>
              <p:nvPr userDrawn="1"/>
            </p:nvSpPr>
            <p:spPr>
              <a:xfrm>
                <a:off x="8978125" y="3001"/>
                <a:ext cx="1785937" cy="725557"/>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22A0BB7B-602E-A143-9B8E-E37A0F8EC7AB}"/>
                  </a:ext>
                </a:extLst>
              </p:cNvPr>
              <p:cNvSpPr/>
              <p:nvPr userDrawn="1"/>
            </p:nvSpPr>
            <p:spPr>
              <a:xfrm>
                <a:off x="10588937" y="3001"/>
                <a:ext cx="1785937" cy="725557"/>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a:extLst>
              <a:ext uri="{FF2B5EF4-FFF2-40B4-BE49-F238E27FC236}">
                <a16:creationId xmlns:a16="http://schemas.microsoft.com/office/drawing/2014/main" id="{ACFB3C7F-0CB9-594F-8C13-45DD8FEC2B9F}"/>
              </a:ext>
            </a:extLst>
          </p:cNvPr>
          <p:cNvGrpSpPr/>
          <p:nvPr userDrawn="1"/>
        </p:nvGrpSpPr>
        <p:grpSpPr>
          <a:xfrm>
            <a:off x="-216363" y="6300135"/>
            <a:ext cx="4985524" cy="725557"/>
            <a:chOff x="2626849" y="5110793"/>
            <a:chExt cx="4985524" cy="725557"/>
          </a:xfrm>
        </p:grpSpPr>
        <p:sp>
          <p:nvSpPr>
            <p:cNvPr id="15" name="Parallelogram 14">
              <a:extLst>
                <a:ext uri="{FF2B5EF4-FFF2-40B4-BE49-F238E27FC236}">
                  <a16:creationId xmlns:a16="http://schemas.microsoft.com/office/drawing/2014/main" id="{D6198991-0C58-ED4F-BCD7-24B671CFE966}"/>
                </a:ext>
              </a:extLst>
            </p:cNvPr>
            <p:cNvSpPr/>
            <p:nvPr userDrawn="1"/>
          </p:nvSpPr>
          <p:spPr>
            <a:xfrm>
              <a:off x="2626849" y="5110793"/>
              <a:ext cx="1785937" cy="725557"/>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94CE1CB8-2426-7B4C-A7D3-603FAA3EA065}"/>
                </a:ext>
              </a:extLst>
            </p:cNvPr>
            <p:cNvSpPr/>
            <p:nvPr userDrawn="1"/>
          </p:nvSpPr>
          <p:spPr>
            <a:xfrm>
              <a:off x="4229912" y="5110793"/>
              <a:ext cx="1785937" cy="725557"/>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a:extLst>
                <a:ext uri="{FF2B5EF4-FFF2-40B4-BE49-F238E27FC236}">
                  <a16:creationId xmlns:a16="http://schemas.microsoft.com/office/drawing/2014/main" id="{A9FDFEEE-7814-B342-B4DE-0F2CF1DD98D5}"/>
                </a:ext>
              </a:extLst>
            </p:cNvPr>
            <p:cNvSpPr/>
            <p:nvPr userDrawn="1"/>
          </p:nvSpPr>
          <p:spPr>
            <a:xfrm>
              <a:off x="5826436" y="5110793"/>
              <a:ext cx="1785937" cy="725557"/>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1163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01C5B-22F6-1649-B052-306A8E883E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63839E-C411-5041-818C-EF7A90D8472B}"/>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D35051-6D6A-B645-95A2-EE1C5E630E01}"/>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381052644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9959D-499D-034E-9D67-67C62F96AD6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B16385-6201-6A4D-9944-F8DCC051A062}"/>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F74A6610-B340-1A47-AFAA-E489BB908E64}"/>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121177255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E65BD-7D95-4944-8D08-283536B54B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995EAA-2BC2-1F48-B4FC-0F6D16A950F5}"/>
              </a:ext>
            </a:extLst>
          </p:cNvPr>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79978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9E4E73-79D5-2045-BC63-756DF2784CB3}"/>
              </a:ext>
            </a:extLst>
          </p:cNvPr>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82A902-D914-B646-B31E-DA6AF1396516}"/>
              </a:ext>
            </a:extLst>
          </p:cNvPr>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041007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9043" y="345457"/>
            <a:ext cx="8250272" cy="507772"/>
          </a:xfrm>
        </p:spPr>
        <p:txBody>
          <a:bodyPr/>
          <a:lstStyle>
            <a:lvl1pPr>
              <a:defRPr b="1" i="0">
                <a:solidFill>
                  <a:srgbClr val="125084"/>
                </a:solidFill>
                <a:latin typeface="Avenir Black" panose="02000503020000020003" pitchFamily="2" charset="0"/>
              </a:defRPr>
            </a:lvl1pPr>
          </a:lstStyle>
          <a:p>
            <a:r>
              <a:rPr lang="en-US"/>
              <a:t>Click to edit Master title style</a:t>
            </a:r>
          </a:p>
        </p:txBody>
      </p:sp>
      <p:sp>
        <p:nvSpPr>
          <p:cNvPr id="3" name="Content Placeholder 2"/>
          <p:cNvSpPr>
            <a:spLocks noGrp="1"/>
          </p:cNvSpPr>
          <p:nvPr>
            <p:ph idx="1"/>
          </p:nvPr>
        </p:nvSpPr>
        <p:spPr>
          <a:xfrm>
            <a:off x="339043" y="1206230"/>
            <a:ext cx="11243357" cy="4919935"/>
          </a:xfrm>
        </p:spPr>
        <p:txBody>
          <a:bodyPr/>
          <a:lstStyle>
            <a:lvl1pPr>
              <a:defRPr sz="3200">
                <a:solidFill>
                  <a:schemeClr val="tx1">
                    <a:lumMod val="75000"/>
                    <a:lumOff val="25000"/>
                  </a:schemeClr>
                </a:solidFill>
                <a:latin typeface="Avenir Book" panose="02000503020000020003" pitchFamily="2" charset="0"/>
              </a:defRPr>
            </a:lvl1pPr>
            <a:lvl2pPr>
              <a:defRPr>
                <a:solidFill>
                  <a:schemeClr val="tx1">
                    <a:lumMod val="75000"/>
                    <a:lumOff val="25000"/>
                  </a:schemeClr>
                </a:solidFill>
                <a:latin typeface="Avenir Book" panose="02000503020000020003" pitchFamily="2" charset="0"/>
              </a:defRPr>
            </a:lvl2pPr>
            <a:lvl3pPr>
              <a:defRPr>
                <a:solidFill>
                  <a:schemeClr val="tx1">
                    <a:lumMod val="75000"/>
                    <a:lumOff val="25000"/>
                  </a:schemeClr>
                </a:solidFill>
                <a:latin typeface="Avenir Book" panose="02000503020000020003" pitchFamily="2" charset="0"/>
              </a:defRPr>
            </a:lvl3pPr>
            <a:lvl4pPr>
              <a:defRPr>
                <a:solidFill>
                  <a:schemeClr val="tx1">
                    <a:lumMod val="75000"/>
                    <a:lumOff val="25000"/>
                  </a:schemeClr>
                </a:solidFill>
                <a:latin typeface="Avenir Book" panose="02000503020000020003" pitchFamily="2" charset="0"/>
              </a:defRPr>
            </a:lvl4pPr>
            <a:lvl5pPr>
              <a:defRPr>
                <a:solidFill>
                  <a:schemeClr val="tx1">
                    <a:lumMod val="75000"/>
                    <a:lumOff val="25000"/>
                  </a:schemeClr>
                </a:solidFill>
                <a:latin typeface="Avenir Book"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39043" y="6356351"/>
            <a:ext cx="2844800" cy="365125"/>
          </a:xfrm>
        </p:spPr>
        <p:txBody>
          <a:bodyPr/>
          <a:lstStyle>
            <a:lvl1pPr>
              <a:defRPr>
                <a:latin typeface="Avenir Book" panose="02000503020000020003" pitchFamily="2" charset="0"/>
              </a:defRPr>
            </a:lvl1pPr>
          </a:lstStyle>
          <a:p>
            <a:endParaRPr lang="en-US"/>
          </a:p>
        </p:txBody>
      </p:sp>
      <p:sp>
        <p:nvSpPr>
          <p:cNvPr id="5" name="Footer Placeholder 4"/>
          <p:cNvSpPr>
            <a:spLocks noGrp="1"/>
          </p:cNvSpPr>
          <p:nvPr>
            <p:ph type="ftr" sz="quarter" idx="11"/>
          </p:nvPr>
        </p:nvSpPr>
        <p:spPr>
          <a:xfrm>
            <a:off x="4030321" y="6356351"/>
            <a:ext cx="3860800" cy="365125"/>
          </a:xfrm>
        </p:spPr>
        <p:txBody>
          <a:bodyPr/>
          <a:lstStyle>
            <a:lvl1pPr>
              <a:defRPr>
                <a:latin typeface="Avenir Book" panose="02000503020000020003" pitchFamily="2" charset="0"/>
              </a:defRPr>
            </a:lvl1pPr>
          </a:lstStyle>
          <a:p>
            <a:r>
              <a:rPr lang="en-US"/>
              <a:t>Slide courtesy of i4cp, the Institute for Corporate Productivity</a:t>
            </a:r>
          </a:p>
        </p:txBody>
      </p:sp>
      <p:sp>
        <p:nvSpPr>
          <p:cNvPr id="6" name="Slide Number Placeholder 5"/>
          <p:cNvSpPr>
            <a:spLocks noGrp="1"/>
          </p:cNvSpPr>
          <p:nvPr>
            <p:ph type="sldNum" sz="quarter" idx="12"/>
          </p:nvPr>
        </p:nvSpPr>
        <p:spPr/>
        <p:txBody>
          <a:bodyPr/>
          <a:lstStyle>
            <a:lvl1pPr>
              <a:defRPr>
                <a:latin typeface="Avenir Book" panose="02000503020000020003" pitchFamily="2" charset="0"/>
              </a:defRPr>
            </a:lvl1pPr>
          </a:lstStyle>
          <a:p>
            <a:fld id="{7AD5DC65-459D-D448-A582-32E63EC2FF47}" type="slidenum">
              <a:rPr lang="en-US" smtClean="0"/>
              <a:pPr/>
              <a:t>‹#›</a:t>
            </a:fld>
            <a:endParaRPr lang="en-US"/>
          </a:p>
        </p:txBody>
      </p:sp>
      <p:pic>
        <p:nvPicPr>
          <p:cNvPr id="9" name="Picture 8">
            <a:extLst>
              <a:ext uri="{FF2B5EF4-FFF2-40B4-BE49-F238E27FC236}">
                <a16:creationId xmlns:a16="http://schemas.microsoft.com/office/drawing/2014/main" id="{9A216686-FFDC-3D49-A574-408450C40E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49048" y="314460"/>
            <a:ext cx="2833353" cy="516496"/>
          </a:xfrm>
          <a:prstGeom prst="rect">
            <a:avLst/>
          </a:prstGeom>
        </p:spPr>
      </p:pic>
    </p:spTree>
    <p:extLst>
      <p:ext uri="{BB962C8B-B14F-4D97-AF65-F5344CB8AC3E}">
        <p14:creationId xmlns:p14="http://schemas.microsoft.com/office/powerpoint/2010/main" val="189702079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9043" y="378407"/>
            <a:ext cx="8067767" cy="507772"/>
          </a:xfrm>
        </p:spPr>
        <p:txBody>
          <a:bodyPr/>
          <a:lstStyle>
            <a:lvl1pPr>
              <a:defRPr b="1" i="0">
                <a:solidFill>
                  <a:srgbClr val="125084"/>
                </a:solidFill>
                <a:latin typeface="Avenir Black" panose="02000503020000020003" pitchFamily="2" charset="0"/>
              </a:defRPr>
            </a:lvl1pPr>
          </a:lstStyle>
          <a:p>
            <a:r>
              <a:rPr lang="en-US"/>
              <a:t>Click to edit Master title style</a:t>
            </a:r>
          </a:p>
        </p:txBody>
      </p:sp>
      <p:sp>
        <p:nvSpPr>
          <p:cNvPr id="3" name="Content Placeholder 2"/>
          <p:cNvSpPr>
            <a:spLocks noGrp="1"/>
          </p:cNvSpPr>
          <p:nvPr>
            <p:ph sz="half" idx="1"/>
          </p:nvPr>
        </p:nvSpPr>
        <p:spPr>
          <a:xfrm>
            <a:off x="339043" y="1219201"/>
            <a:ext cx="5655357" cy="4906964"/>
          </a:xfrm>
        </p:spPr>
        <p:txBody>
          <a:bodyPr/>
          <a:lstStyle>
            <a:lvl1pPr>
              <a:defRPr sz="3200">
                <a:solidFill>
                  <a:schemeClr val="tx1">
                    <a:lumMod val="75000"/>
                    <a:lumOff val="25000"/>
                  </a:schemeClr>
                </a:solidFill>
                <a:latin typeface="Avenir Book" panose="02000503020000020003" pitchFamily="2" charset="0"/>
              </a:defRPr>
            </a:lvl1pPr>
            <a:lvl2pPr>
              <a:defRPr sz="3200">
                <a:solidFill>
                  <a:schemeClr val="tx1">
                    <a:lumMod val="75000"/>
                    <a:lumOff val="25000"/>
                  </a:schemeClr>
                </a:solidFill>
                <a:latin typeface="Avenir Book" panose="02000503020000020003" pitchFamily="2" charset="0"/>
              </a:defRPr>
            </a:lvl2pPr>
            <a:lvl3pPr>
              <a:defRPr sz="2667">
                <a:solidFill>
                  <a:schemeClr val="tx1">
                    <a:lumMod val="75000"/>
                    <a:lumOff val="25000"/>
                  </a:schemeClr>
                </a:solidFill>
                <a:latin typeface="Avenir Book" panose="02000503020000020003" pitchFamily="2" charset="0"/>
              </a:defRPr>
            </a:lvl3pPr>
            <a:lvl4pPr>
              <a:defRPr sz="2400">
                <a:solidFill>
                  <a:schemeClr val="tx1">
                    <a:lumMod val="75000"/>
                    <a:lumOff val="25000"/>
                  </a:schemeClr>
                </a:solidFill>
                <a:latin typeface="Avenir Book" panose="02000503020000020003" pitchFamily="2" charset="0"/>
              </a:defRPr>
            </a:lvl4pPr>
            <a:lvl5pPr>
              <a:defRPr sz="2400">
                <a:solidFill>
                  <a:schemeClr val="tx1">
                    <a:lumMod val="75000"/>
                    <a:lumOff val="25000"/>
                  </a:schemeClr>
                </a:solidFill>
                <a:latin typeface="Avenir Book" panose="02000503020000020003" pitchFamily="2"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19201"/>
            <a:ext cx="5384800" cy="4906964"/>
          </a:xfrm>
        </p:spPr>
        <p:txBody>
          <a:bodyPr/>
          <a:lstStyle>
            <a:lvl1pPr>
              <a:defRPr sz="3200">
                <a:solidFill>
                  <a:schemeClr val="tx1">
                    <a:lumMod val="75000"/>
                    <a:lumOff val="25000"/>
                  </a:schemeClr>
                </a:solidFill>
                <a:latin typeface="Avenir Book" panose="02000503020000020003" pitchFamily="2" charset="0"/>
              </a:defRPr>
            </a:lvl1pPr>
            <a:lvl2pPr>
              <a:defRPr sz="3200">
                <a:solidFill>
                  <a:schemeClr val="tx1">
                    <a:lumMod val="75000"/>
                    <a:lumOff val="25000"/>
                  </a:schemeClr>
                </a:solidFill>
                <a:latin typeface="Avenir Book" panose="02000503020000020003" pitchFamily="2" charset="0"/>
              </a:defRPr>
            </a:lvl2pPr>
            <a:lvl3pPr>
              <a:defRPr sz="2667">
                <a:solidFill>
                  <a:schemeClr val="tx1">
                    <a:lumMod val="75000"/>
                    <a:lumOff val="25000"/>
                  </a:schemeClr>
                </a:solidFill>
                <a:latin typeface="Avenir Book" panose="02000503020000020003" pitchFamily="2" charset="0"/>
              </a:defRPr>
            </a:lvl3pPr>
            <a:lvl4pPr>
              <a:defRPr sz="2400">
                <a:solidFill>
                  <a:schemeClr val="tx1">
                    <a:lumMod val="75000"/>
                    <a:lumOff val="25000"/>
                  </a:schemeClr>
                </a:solidFill>
                <a:latin typeface="Avenir Book" panose="02000503020000020003" pitchFamily="2" charset="0"/>
              </a:defRPr>
            </a:lvl4pPr>
            <a:lvl5pPr>
              <a:defRPr sz="2400">
                <a:solidFill>
                  <a:schemeClr val="tx1">
                    <a:lumMod val="75000"/>
                    <a:lumOff val="25000"/>
                  </a:schemeClr>
                </a:solidFill>
                <a:latin typeface="Avenir Book" panose="02000503020000020003" pitchFamily="2"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39043" y="6356351"/>
            <a:ext cx="2844800" cy="365125"/>
          </a:xfrm>
        </p:spPr>
        <p:txBody>
          <a:bodyPr/>
          <a:lstStyle>
            <a:lvl1pPr>
              <a:defRPr>
                <a:latin typeface="Avenir Book" panose="02000503020000020003" pitchFamily="2" charset="0"/>
              </a:defRPr>
            </a:lvl1pPr>
          </a:lstStyle>
          <a:p>
            <a:endParaRPr lang="en-US"/>
          </a:p>
        </p:txBody>
      </p:sp>
      <p:sp>
        <p:nvSpPr>
          <p:cNvPr id="6" name="Footer Placeholder 5"/>
          <p:cNvSpPr>
            <a:spLocks noGrp="1"/>
          </p:cNvSpPr>
          <p:nvPr>
            <p:ph type="ftr" sz="quarter" idx="11"/>
          </p:nvPr>
        </p:nvSpPr>
        <p:spPr/>
        <p:txBody>
          <a:bodyPr/>
          <a:lstStyle>
            <a:lvl1pPr>
              <a:defRPr>
                <a:latin typeface="Avenir Book" panose="02000503020000020003" pitchFamily="2" charset="0"/>
              </a:defRPr>
            </a:lvl1pPr>
          </a:lstStyle>
          <a:p>
            <a:r>
              <a:rPr lang="en-US"/>
              <a:t>Slide courtesy of i4cp, the Institute for Corporate Productivity</a:t>
            </a:r>
          </a:p>
        </p:txBody>
      </p:sp>
      <p:sp>
        <p:nvSpPr>
          <p:cNvPr id="7" name="Slide Number Placeholder 6"/>
          <p:cNvSpPr>
            <a:spLocks noGrp="1"/>
          </p:cNvSpPr>
          <p:nvPr>
            <p:ph type="sldNum" sz="quarter" idx="12"/>
          </p:nvPr>
        </p:nvSpPr>
        <p:spPr/>
        <p:txBody>
          <a:bodyPr/>
          <a:lstStyle>
            <a:lvl1pPr>
              <a:defRPr>
                <a:latin typeface="Avenir Book" panose="02000503020000020003" pitchFamily="2" charset="0"/>
              </a:defRPr>
            </a:lvl1pPr>
          </a:lstStyle>
          <a:p>
            <a:fld id="{7AD5DC65-459D-D448-A582-32E63EC2FF47}" type="slidenum">
              <a:rPr lang="en-US" smtClean="0"/>
              <a:pPr/>
              <a:t>‹#›</a:t>
            </a:fld>
            <a:endParaRPr lang="en-US"/>
          </a:p>
        </p:txBody>
      </p:sp>
      <p:pic>
        <p:nvPicPr>
          <p:cNvPr id="11" name="Picture 10">
            <a:extLst>
              <a:ext uri="{FF2B5EF4-FFF2-40B4-BE49-F238E27FC236}">
                <a16:creationId xmlns:a16="http://schemas.microsoft.com/office/drawing/2014/main" id="{C5787C33-2FD5-3242-908B-E16B25AE74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3373" y="378406"/>
            <a:ext cx="519028" cy="507772"/>
          </a:xfrm>
          <a:prstGeom prst="rect">
            <a:avLst/>
          </a:prstGeom>
        </p:spPr>
      </p:pic>
    </p:spTree>
    <p:extLst>
      <p:ext uri="{BB962C8B-B14F-4D97-AF65-F5344CB8AC3E}">
        <p14:creationId xmlns:p14="http://schemas.microsoft.com/office/powerpoint/2010/main" val="392740582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5047" y="378405"/>
            <a:ext cx="8398557" cy="507772"/>
          </a:xfrm>
        </p:spPr>
        <p:txBody>
          <a:bodyPr/>
          <a:lstStyle>
            <a:lvl1pPr>
              <a:defRPr b="1" i="0">
                <a:latin typeface="Avenir Black" panose="02000503020000020003" pitchFamily="2" charset="0"/>
              </a:defRPr>
            </a:lvl1pPr>
          </a:lstStyle>
          <a:p>
            <a:r>
              <a:rPr lang="en-US"/>
              <a:t>Click to edit Master title style</a:t>
            </a:r>
          </a:p>
        </p:txBody>
      </p:sp>
      <p:sp>
        <p:nvSpPr>
          <p:cNvPr id="3" name="Text Placeholder 2"/>
          <p:cNvSpPr>
            <a:spLocks noGrp="1"/>
          </p:cNvSpPr>
          <p:nvPr>
            <p:ph type="body" idx="1"/>
          </p:nvPr>
        </p:nvSpPr>
        <p:spPr>
          <a:xfrm>
            <a:off x="339043" y="1535113"/>
            <a:ext cx="5657475" cy="639763"/>
          </a:xfrm>
        </p:spPr>
        <p:txBody>
          <a:bodyPr anchor="b"/>
          <a:lstStyle>
            <a:lvl1pPr marL="0" indent="0">
              <a:buNone/>
              <a:defRPr sz="3200" b="1" i="0">
                <a:solidFill>
                  <a:schemeClr val="tx1">
                    <a:lumMod val="75000"/>
                    <a:lumOff val="25000"/>
                  </a:schemeClr>
                </a:solidFill>
                <a:latin typeface="Avenir Black" panose="02000503020000020003" pitchFamily="2"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339043" y="2174875"/>
            <a:ext cx="5657475" cy="3951288"/>
          </a:xfrm>
        </p:spPr>
        <p:txBody>
          <a:bodyPr/>
          <a:lstStyle>
            <a:lvl1pPr>
              <a:defRPr sz="3200">
                <a:solidFill>
                  <a:schemeClr val="tx1">
                    <a:lumMod val="75000"/>
                    <a:lumOff val="25000"/>
                  </a:schemeClr>
                </a:solidFill>
                <a:latin typeface="Avenir Book" panose="02000503020000020003" pitchFamily="2" charset="0"/>
              </a:defRPr>
            </a:lvl1pPr>
            <a:lvl2pPr>
              <a:defRPr sz="2667">
                <a:solidFill>
                  <a:schemeClr val="tx1">
                    <a:lumMod val="75000"/>
                    <a:lumOff val="25000"/>
                  </a:schemeClr>
                </a:solidFill>
                <a:latin typeface="Avenir Book" panose="02000503020000020003" pitchFamily="2" charset="0"/>
              </a:defRPr>
            </a:lvl2pPr>
            <a:lvl3pPr>
              <a:defRPr sz="2400">
                <a:solidFill>
                  <a:schemeClr val="tx1">
                    <a:lumMod val="75000"/>
                    <a:lumOff val="25000"/>
                  </a:schemeClr>
                </a:solidFill>
                <a:latin typeface="Avenir Book" panose="02000503020000020003" pitchFamily="2" charset="0"/>
              </a:defRPr>
            </a:lvl3pPr>
            <a:lvl4pPr>
              <a:defRPr sz="2133">
                <a:solidFill>
                  <a:schemeClr val="tx1">
                    <a:lumMod val="75000"/>
                    <a:lumOff val="25000"/>
                  </a:schemeClr>
                </a:solidFill>
                <a:latin typeface="Avenir Book" panose="02000503020000020003" pitchFamily="2" charset="0"/>
              </a:defRPr>
            </a:lvl4pPr>
            <a:lvl5pPr>
              <a:defRPr sz="2133">
                <a:solidFill>
                  <a:schemeClr val="tx1">
                    <a:lumMod val="75000"/>
                    <a:lumOff val="25000"/>
                  </a:schemeClr>
                </a:solidFill>
                <a:latin typeface="Avenir Book" panose="02000503020000020003" pitchFamily="2" charset="0"/>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i="0">
                <a:solidFill>
                  <a:schemeClr val="tx1">
                    <a:lumMod val="75000"/>
                    <a:lumOff val="25000"/>
                  </a:schemeClr>
                </a:solidFill>
                <a:latin typeface="Avenir Black" panose="02000503020000020003" pitchFamily="2"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solidFill>
                  <a:schemeClr val="tx1">
                    <a:lumMod val="75000"/>
                    <a:lumOff val="25000"/>
                  </a:schemeClr>
                </a:solidFill>
                <a:latin typeface="Avenir Book" panose="02000503020000020003" pitchFamily="2" charset="0"/>
              </a:defRPr>
            </a:lvl1pPr>
            <a:lvl2pPr>
              <a:defRPr sz="2667">
                <a:solidFill>
                  <a:schemeClr val="tx1">
                    <a:lumMod val="75000"/>
                    <a:lumOff val="25000"/>
                  </a:schemeClr>
                </a:solidFill>
                <a:latin typeface="Avenir Book" panose="02000503020000020003" pitchFamily="2" charset="0"/>
              </a:defRPr>
            </a:lvl2pPr>
            <a:lvl3pPr>
              <a:defRPr sz="2400">
                <a:solidFill>
                  <a:schemeClr val="tx1">
                    <a:lumMod val="75000"/>
                    <a:lumOff val="25000"/>
                  </a:schemeClr>
                </a:solidFill>
                <a:latin typeface="Avenir Book" panose="02000503020000020003" pitchFamily="2" charset="0"/>
              </a:defRPr>
            </a:lvl3pPr>
            <a:lvl4pPr>
              <a:defRPr sz="2133">
                <a:solidFill>
                  <a:schemeClr val="tx1">
                    <a:lumMod val="75000"/>
                    <a:lumOff val="25000"/>
                  </a:schemeClr>
                </a:solidFill>
                <a:latin typeface="Avenir Book" panose="02000503020000020003" pitchFamily="2" charset="0"/>
              </a:defRPr>
            </a:lvl4pPr>
            <a:lvl5pPr>
              <a:defRPr sz="2133">
                <a:solidFill>
                  <a:schemeClr val="tx1">
                    <a:lumMod val="75000"/>
                    <a:lumOff val="25000"/>
                  </a:schemeClr>
                </a:solidFill>
                <a:latin typeface="Avenir Book" panose="02000503020000020003" pitchFamily="2" charset="0"/>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39043" y="6356351"/>
            <a:ext cx="2844800" cy="365125"/>
          </a:xfrm>
        </p:spPr>
        <p:txBody>
          <a:bodyPr/>
          <a:lstStyle>
            <a:lvl1pPr>
              <a:defRPr>
                <a:latin typeface="Avenir Book" panose="02000503020000020003" pitchFamily="2" charset="0"/>
              </a:defRPr>
            </a:lvl1pPr>
          </a:lstStyle>
          <a:p>
            <a:endParaRPr lang="en-US"/>
          </a:p>
        </p:txBody>
      </p:sp>
      <p:sp>
        <p:nvSpPr>
          <p:cNvPr id="8" name="Footer Placeholder 7"/>
          <p:cNvSpPr>
            <a:spLocks noGrp="1"/>
          </p:cNvSpPr>
          <p:nvPr>
            <p:ph type="ftr" sz="quarter" idx="11"/>
          </p:nvPr>
        </p:nvSpPr>
        <p:spPr/>
        <p:txBody>
          <a:bodyPr/>
          <a:lstStyle>
            <a:lvl1pPr>
              <a:defRPr>
                <a:latin typeface="Avenir Book" panose="02000503020000020003" pitchFamily="2" charset="0"/>
              </a:defRPr>
            </a:lvl1pPr>
          </a:lstStyle>
          <a:p>
            <a:r>
              <a:rPr lang="en-US"/>
              <a:t>Slide courtesy of i4cp, the Institute for Corporate Productivity</a:t>
            </a:r>
          </a:p>
        </p:txBody>
      </p:sp>
      <p:sp>
        <p:nvSpPr>
          <p:cNvPr id="9" name="Slide Number Placeholder 8"/>
          <p:cNvSpPr>
            <a:spLocks noGrp="1"/>
          </p:cNvSpPr>
          <p:nvPr>
            <p:ph type="sldNum" sz="quarter" idx="12"/>
          </p:nvPr>
        </p:nvSpPr>
        <p:spPr/>
        <p:txBody>
          <a:bodyPr/>
          <a:lstStyle>
            <a:lvl1pPr>
              <a:defRPr>
                <a:latin typeface="Avenir Book" panose="02000503020000020003" pitchFamily="2" charset="0"/>
              </a:defRPr>
            </a:lvl1pPr>
          </a:lstStyle>
          <a:p>
            <a:fld id="{7AD5DC65-459D-D448-A582-32E63EC2FF47}" type="slidenum">
              <a:rPr lang="en-US" smtClean="0"/>
              <a:pPr/>
              <a:t>‹#›</a:t>
            </a:fld>
            <a:endParaRPr lang="en-US"/>
          </a:p>
        </p:txBody>
      </p:sp>
      <p:pic>
        <p:nvPicPr>
          <p:cNvPr id="10" name="Picture 9">
            <a:extLst>
              <a:ext uri="{FF2B5EF4-FFF2-40B4-BE49-F238E27FC236}">
                <a16:creationId xmlns:a16="http://schemas.microsoft.com/office/drawing/2014/main" id="{2F92288B-3AB7-3148-A844-E0B63FEEE1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3373" y="378406"/>
            <a:ext cx="519028" cy="507772"/>
          </a:xfrm>
          <a:prstGeom prst="rect">
            <a:avLst/>
          </a:prstGeom>
        </p:spPr>
      </p:pic>
    </p:spTree>
    <p:extLst>
      <p:ext uri="{BB962C8B-B14F-4D97-AF65-F5344CB8AC3E}">
        <p14:creationId xmlns:p14="http://schemas.microsoft.com/office/powerpoint/2010/main" val="186329895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488348"/>
            <a:ext cx="6815667" cy="4637817"/>
          </a:xfrm>
        </p:spPr>
        <p:txBody>
          <a:bodyPr/>
          <a:lstStyle>
            <a:lvl1pPr>
              <a:defRPr sz="3200">
                <a:solidFill>
                  <a:schemeClr val="tx1">
                    <a:lumMod val="75000"/>
                    <a:lumOff val="25000"/>
                  </a:schemeClr>
                </a:solidFill>
                <a:latin typeface="Avenir Book" panose="02000503020000020003" pitchFamily="2" charset="0"/>
              </a:defRPr>
            </a:lvl1pPr>
            <a:lvl2pPr>
              <a:defRPr sz="3200">
                <a:solidFill>
                  <a:schemeClr val="tx1">
                    <a:lumMod val="75000"/>
                    <a:lumOff val="25000"/>
                  </a:schemeClr>
                </a:solidFill>
                <a:latin typeface="Avenir Book" panose="02000503020000020003" pitchFamily="2" charset="0"/>
              </a:defRPr>
            </a:lvl2pPr>
            <a:lvl3pPr>
              <a:defRPr sz="3200">
                <a:solidFill>
                  <a:schemeClr val="tx1">
                    <a:lumMod val="75000"/>
                    <a:lumOff val="25000"/>
                  </a:schemeClr>
                </a:solidFill>
                <a:latin typeface="Avenir Book" panose="02000503020000020003" pitchFamily="2" charset="0"/>
              </a:defRPr>
            </a:lvl3pPr>
            <a:lvl4pPr>
              <a:defRPr sz="2667">
                <a:solidFill>
                  <a:schemeClr val="tx1">
                    <a:lumMod val="75000"/>
                    <a:lumOff val="25000"/>
                  </a:schemeClr>
                </a:solidFill>
                <a:latin typeface="Avenir Book" panose="02000503020000020003" pitchFamily="2" charset="0"/>
              </a:defRPr>
            </a:lvl4pPr>
            <a:lvl5pPr>
              <a:defRPr sz="2667">
                <a:solidFill>
                  <a:schemeClr val="tx1">
                    <a:lumMod val="75000"/>
                    <a:lumOff val="25000"/>
                  </a:schemeClr>
                </a:solidFill>
                <a:latin typeface="Avenir Book" panose="02000503020000020003" pitchFamily="2" charset="0"/>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52014" y="1488347"/>
            <a:ext cx="4011084" cy="4637819"/>
          </a:xfrm>
        </p:spPr>
        <p:txBody>
          <a:bodyPr/>
          <a:lstStyle>
            <a:lvl1pPr marL="0" indent="0">
              <a:buNone/>
              <a:defRPr sz="1867">
                <a:solidFill>
                  <a:schemeClr val="tx1">
                    <a:lumMod val="75000"/>
                    <a:lumOff val="25000"/>
                  </a:schemeClr>
                </a:solidFill>
                <a:latin typeface="Avenir Book" panose="02000503020000020003" pitchFamily="2"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352013" y="6356351"/>
            <a:ext cx="2844800" cy="365125"/>
          </a:xfrm>
        </p:spPr>
        <p:txBody>
          <a:bodyPr/>
          <a:lstStyle>
            <a:lvl1pPr>
              <a:defRPr>
                <a:latin typeface="Avenir Book" panose="02000503020000020003" pitchFamily="2" charset="0"/>
              </a:defRPr>
            </a:lvl1pPr>
          </a:lstStyle>
          <a:p>
            <a:endParaRPr lang="en-US"/>
          </a:p>
        </p:txBody>
      </p:sp>
      <p:sp>
        <p:nvSpPr>
          <p:cNvPr id="6" name="Footer Placeholder 5"/>
          <p:cNvSpPr>
            <a:spLocks noGrp="1"/>
          </p:cNvSpPr>
          <p:nvPr>
            <p:ph type="ftr" sz="quarter" idx="11"/>
          </p:nvPr>
        </p:nvSpPr>
        <p:spPr>
          <a:xfrm>
            <a:off x="4036807" y="6356351"/>
            <a:ext cx="3860800" cy="365125"/>
          </a:xfrm>
        </p:spPr>
        <p:txBody>
          <a:bodyPr/>
          <a:lstStyle>
            <a:lvl1pPr>
              <a:defRPr>
                <a:latin typeface="Avenir Book" panose="02000503020000020003" pitchFamily="2" charset="0"/>
              </a:defRPr>
            </a:lvl1pPr>
          </a:lstStyle>
          <a:p>
            <a:r>
              <a:rPr lang="en-US"/>
              <a:t>Slide courtesy of i4cp, the Institute for Corporate Productivity</a:t>
            </a:r>
          </a:p>
        </p:txBody>
      </p:sp>
      <p:sp>
        <p:nvSpPr>
          <p:cNvPr id="7" name="Slide Number Placeholder 6"/>
          <p:cNvSpPr>
            <a:spLocks noGrp="1"/>
          </p:cNvSpPr>
          <p:nvPr>
            <p:ph type="sldNum" sz="quarter" idx="12"/>
          </p:nvPr>
        </p:nvSpPr>
        <p:spPr/>
        <p:txBody>
          <a:bodyPr/>
          <a:lstStyle>
            <a:lvl1pPr>
              <a:defRPr>
                <a:latin typeface="Avenir Book" panose="02000503020000020003" pitchFamily="2" charset="0"/>
              </a:defRPr>
            </a:lvl1pPr>
          </a:lstStyle>
          <a:p>
            <a:fld id="{7AD5DC65-459D-D448-A582-32E63EC2FF47}" type="slidenum">
              <a:rPr lang="en-US" smtClean="0"/>
              <a:pPr/>
              <a:t>‹#›</a:t>
            </a:fld>
            <a:endParaRPr lang="en-US"/>
          </a:p>
        </p:txBody>
      </p:sp>
      <p:sp>
        <p:nvSpPr>
          <p:cNvPr id="8" name="Title 1"/>
          <p:cNvSpPr>
            <a:spLocks noGrp="1"/>
          </p:cNvSpPr>
          <p:nvPr>
            <p:ph type="title"/>
          </p:nvPr>
        </p:nvSpPr>
        <p:spPr>
          <a:xfrm>
            <a:off x="352014" y="378406"/>
            <a:ext cx="7490057" cy="507772"/>
          </a:xfrm>
        </p:spPr>
        <p:txBody>
          <a:bodyPr/>
          <a:lstStyle>
            <a:lvl1pPr>
              <a:defRPr b="1" i="0">
                <a:latin typeface="Avenir Black" panose="02000503020000020003" pitchFamily="2" charset="0"/>
              </a:defRPr>
            </a:lvl1pPr>
          </a:lstStyle>
          <a:p>
            <a:r>
              <a:rPr lang="en-US"/>
              <a:t>Click to edit Master title style</a:t>
            </a:r>
          </a:p>
        </p:txBody>
      </p:sp>
      <p:pic>
        <p:nvPicPr>
          <p:cNvPr id="9" name="Picture 8">
            <a:extLst>
              <a:ext uri="{FF2B5EF4-FFF2-40B4-BE49-F238E27FC236}">
                <a16:creationId xmlns:a16="http://schemas.microsoft.com/office/drawing/2014/main" id="{88F76DA9-C713-4148-A3C0-21CD44A9F7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3373" y="378406"/>
            <a:ext cx="519028" cy="507772"/>
          </a:xfrm>
          <a:prstGeom prst="rect">
            <a:avLst/>
          </a:prstGeom>
        </p:spPr>
      </p:pic>
    </p:spTree>
    <p:extLst>
      <p:ext uri="{BB962C8B-B14F-4D97-AF65-F5344CB8AC3E}">
        <p14:creationId xmlns:p14="http://schemas.microsoft.com/office/powerpoint/2010/main" val="195768183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Only" preserve="1">
  <p:cSld name="Heading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4372" y="378406"/>
            <a:ext cx="8398557" cy="507772"/>
          </a:xfrm>
        </p:spPr>
        <p:txBody>
          <a:bodyPr/>
          <a:lstStyle>
            <a:lvl1pPr>
              <a:defRPr b="1" i="0">
                <a:solidFill>
                  <a:srgbClr val="125084"/>
                </a:solidFill>
                <a:latin typeface="Avenir Black" panose="02000503020000020003" pitchFamily="2" charset="0"/>
              </a:defRPr>
            </a:lvl1pPr>
          </a:lstStyle>
          <a:p>
            <a:r>
              <a:rPr lang="en-US"/>
              <a:t>Click to edit Master title style</a:t>
            </a:r>
          </a:p>
        </p:txBody>
      </p:sp>
      <p:sp>
        <p:nvSpPr>
          <p:cNvPr id="3" name="Date Placeholder 2"/>
          <p:cNvSpPr>
            <a:spLocks noGrp="1"/>
          </p:cNvSpPr>
          <p:nvPr>
            <p:ph type="dt" sz="half" idx="10"/>
          </p:nvPr>
        </p:nvSpPr>
        <p:spPr>
          <a:xfrm>
            <a:off x="339043" y="6356351"/>
            <a:ext cx="2844800" cy="365125"/>
          </a:xfrm>
        </p:spPr>
        <p:txBody>
          <a:bodyPr/>
          <a:lstStyle>
            <a:lvl1pPr>
              <a:defRPr>
                <a:latin typeface="Avenir Book" panose="02000503020000020003" pitchFamily="2" charset="0"/>
              </a:defRPr>
            </a:lvl1pPr>
          </a:lstStyle>
          <a:p>
            <a:endParaRPr lang="en-US"/>
          </a:p>
        </p:txBody>
      </p:sp>
      <p:sp>
        <p:nvSpPr>
          <p:cNvPr id="4" name="Footer Placeholder 3"/>
          <p:cNvSpPr>
            <a:spLocks noGrp="1"/>
          </p:cNvSpPr>
          <p:nvPr>
            <p:ph type="ftr" sz="quarter" idx="11"/>
          </p:nvPr>
        </p:nvSpPr>
        <p:spPr/>
        <p:txBody>
          <a:bodyPr/>
          <a:lstStyle>
            <a:lvl1pPr>
              <a:defRPr>
                <a:latin typeface="Avenir Book" panose="02000503020000020003" pitchFamily="2" charset="0"/>
              </a:defRPr>
            </a:lvl1pPr>
          </a:lstStyle>
          <a:p>
            <a:r>
              <a:rPr lang="en-US"/>
              <a:t>Slide courtesy of i4cp, the Institute for Corporate Productivity</a:t>
            </a:r>
          </a:p>
        </p:txBody>
      </p:sp>
      <p:sp>
        <p:nvSpPr>
          <p:cNvPr id="5" name="Slide Number Placeholder 4"/>
          <p:cNvSpPr>
            <a:spLocks noGrp="1"/>
          </p:cNvSpPr>
          <p:nvPr>
            <p:ph type="sldNum" sz="quarter" idx="12"/>
          </p:nvPr>
        </p:nvSpPr>
        <p:spPr/>
        <p:txBody>
          <a:bodyPr/>
          <a:lstStyle>
            <a:lvl1pPr>
              <a:defRPr>
                <a:latin typeface="Avenir Book" panose="02000503020000020003" pitchFamily="2" charset="0"/>
              </a:defRPr>
            </a:lvl1pPr>
          </a:lstStyle>
          <a:p>
            <a:fld id="{7AD5DC65-459D-D448-A582-32E63EC2FF47}" type="slidenum">
              <a:rPr lang="en-US" smtClean="0"/>
              <a:pPr/>
              <a:t>‹#›</a:t>
            </a:fld>
            <a:endParaRPr lang="en-US"/>
          </a:p>
        </p:txBody>
      </p:sp>
      <p:pic>
        <p:nvPicPr>
          <p:cNvPr id="6" name="Picture 5">
            <a:extLst>
              <a:ext uri="{FF2B5EF4-FFF2-40B4-BE49-F238E27FC236}">
                <a16:creationId xmlns:a16="http://schemas.microsoft.com/office/drawing/2014/main" id="{90A024BE-A81E-E14B-A70B-4B0D3A7ECF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3373" y="378406"/>
            <a:ext cx="519028" cy="507772"/>
          </a:xfrm>
          <a:prstGeom prst="rect">
            <a:avLst/>
          </a:prstGeom>
        </p:spPr>
      </p:pic>
    </p:spTree>
    <p:extLst>
      <p:ext uri="{BB962C8B-B14F-4D97-AF65-F5344CB8AC3E}">
        <p14:creationId xmlns:p14="http://schemas.microsoft.com/office/powerpoint/2010/main" val="371987322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venir Book" panose="02000503020000020003" pitchFamily="2" charset="0"/>
              </a:defRPr>
            </a:lvl1pPr>
          </a:lstStyle>
          <a:p>
            <a:endParaRPr lang="en-US"/>
          </a:p>
        </p:txBody>
      </p:sp>
      <p:sp>
        <p:nvSpPr>
          <p:cNvPr id="4" name="Footer Placeholder 3"/>
          <p:cNvSpPr>
            <a:spLocks noGrp="1"/>
          </p:cNvSpPr>
          <p:nvPr>
            <p:ph type="ftr" sz="quarter" idx="11"/>
          </p:nvPr>
        </p:nvSpPr>
        <p:spPr/>
        <p:txBody>
          <a:bodyPr/>
          <a:lstStyle>
            <a:lvl1pPr>
              <a:defRPr>
                <a:latin typeface="Avenir Book" panose="02000503020000020003" pitchFamily="2" charset="0"/>
              </a:defRPr>
            </a:lvl1pPr>
          </a:lstStyle>
          <a:p>
            <a:r>
              <a:rPr lang="en-US"/>
              <a:t>Slide courtesy of i4cp, the Institute for Corporate Productivity</a:t>
            </a:r>
          </a:p>
        </p:txBody>
      </p:sp>
      <p:sp>
        <p:nvSpPr>
          <p:cNvPr id="5" name="Slide Number Placeholder 4"/>
          <p:cNvSpPr>
            <a:spLocks noGrp="1"/>
          </p:cNvSpPr>
          <p:nvPr>
            <p:ph type="sldNum" sz="quarter" idx="12"/>
          </p:nvPr>
        </p:nvSpPr>
        <p:spPr/>
        <p:txBody>
          <a:bodyPr/>
          <a:lstStyle>
            <a:lvl1pPr>
              <a:defRPr>
                <a:latin typeface="Avenir Book" panose="02000503020000020003" pitchFamily="2" charset="0"/>
              </a:defRPr>
            </a:lvl1pPr>
          </a:lstStyle>
          <a:p>
            <a:fld id="{7AD5DC65-459D-D448-A582-32E63EC2FF47}" type="slidenum">
              <a:rPr lang="en-US" smtClean="0"/>
              <a:pPr/>
              <a:t>‹#›</a:t>
            </a:fld>
            <a:endParaRPr lang="en-US"/>
          </a:p>
        </p:txBody>
      </p:sp>
      <p:pic>
        <p:nvPicPr>
          <p:cNvPr id="6" name="Picture 5">
            <a:extLst>
              <a:ext uri="{FF2B5EF4-FFF2-40B4-BE49-F238E27FC236}">
                <a16:creationId xmlns:a16="http://schemas.microsoft.com/office/drawing/2014/main" id="{8CEC7F14-F507-B84C-AE64-E88D807F88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3373" y="378406"/>
            <a:ext cx="519028" cy="507772"/>
          </a:xfrm>
          <a:prstGeom prst="rect">
            <a:avLst/>
          </a:prstGeom>
        </p:spPr>
      </p:pic>
    </p:spTree>
    <p:extLst>
      <p:ext uri="{BB962C8B-B14F-4D97-AF65-F5344CB8AC3E}">
        <p14:creationId xmlns:p14="http://schemas.microsoft.com/office/powerpoint/2010/main" val="29307425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223F-D11F-6941-9517-751786BEB4DC}"/>
              </a:ext>
            </a:extLst>
          </p:cNvPr>
          <p:cNvSpPr>
            <a:spLocks noGrp="1"/>
          </p:cNvSpPr>
          <p:nvPr>
            <p:ph type="title"/>
          </p:nvPr>
        </p:nvSpPr>
        <p:spPr>
          <a:xfrm>
            <a:off x="566057" y="735987"/>
            <a:ext cx="10515600" cy="1325563"/>
          </a:xfrm>
        </p:spPr>
        <p:txBody>
          <a:bodyPr/>
          <a:lstStyle/>
          <a:p>
            <a:r>
              <a:rPr lang="en-US"/>
              <a:t>Click to edit Master title style</a:t>
            </a:r>
          </a:p>
        </p:txBody>
      </p:sp>
      <p:sp>
        <p:nvSpPr>
          <p:cNvPr id="7" name="Text Placeholder 3">
            <a:extLst>
              <a:ext uri="{FF2B5EF4-FFF2-40B4-BE49-F238E27FC236}">
                <a16:creationId xmlns:a16="http://schemas.microsoft.com/office/drawing/2014/main" id="{33CBE82B-EDDB-3A4F-8A91-A7396E316D9E}"/>
              </a:ext>
            </a:extLst>
          </p:cNvPr>
          <p:cNvSpPr>
            <a:spLocks noGrp="1"/>
          </p:cNvSpPr>
          <p:nvPr>
            <p:ph type="body" sz="half" idx="2"/>
          </p:nvPr>
        </p:nvSpPr>
        <p:spPr>
          <a:xfrm>
            <a:off x="566057" y="2211859"/>
            <a:ext cx="10394385" cy="3455929"/>
          </a:xfrm>
          <a:ln>
            <a:noFill/>
          </a:ln>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 name="Group 7">
            <a:extLst>
              <a:ext uri="{FF2B5EF4-FFF2-40B4-BE49-F238E27FC236}">
                <a16:creationId xmlns:a16="http://schemas.microsoft.com/office/drawing/2014/main" id="{6A0D9E7D-7EC5-6848-ADAA-4110CDED6AAB}"/>
              </a:ext>
            </a:extLst>
          </p:cNvPr>
          <p:cNvGrpSpPr/>
          <p:nvPr userDrawn="1"/>
        </p:nvGrpSpPr>
        <p:grpSpPr>
          <a:xfrm>
            <a:off x="0" y="-139879"/>
            <a:ext cx="12374874" cy="725557"/>
            <a:chOff x="0" y="3001"/>
            <a:chExt cx="12374874" cy="725557"/>
          </a:xfrm>
        </p:grpSpPr>
        <p:sp>
          <p:nvSpPr>
            <p:cNvPr id="9" name="Rectangle 8">
              <a:extLst>
                <a:ext uri="{FF2B5EF4-FFF2-40B4-BE49-F238E27FC236}">
                  <a16:creationId xmlns:a16="http://schemas.microsoft.com/office/drawing/2014/main" id="{454D7427-24C1-7745-B11F-5D6780AE9395}"/>
                </a:ext>
              </a:extLst>
            </p:cNvPr>
            <p:cNvSpPr/>
            <p:nvPr userDrawn="1"/>
          </p:nvSpPr>
          <p:spPr>
            <a:xfrm>
              <a:off x="0" y="3001"/>
              <a:ext cx="12192000" cy="72555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B1E8D20-557D-E94C-87BC-5034077D4DDB}"/>
                </a:ext>
              </a:extLst>
            </p:cNvPr>
            <p:cNvGrpSpPr/>
            <p:nvPr userDrawn="1"/>
          </p:nvGrpSpPr>
          <p:grpSpPr>
            <a:xfrm>
              <a:off x="7375062" y="3001"/>
              <a:ext cx="4999812" cy="725557"/>
              <a:chOff x="7375062" y="3001"/>
              <a:chExt cx="4999812" cy="725557"/>
            </a:xfrm>
          </p:grpSpPr>
          <p:sp>
            <p:nvSpPr>
              <p:cNvPr id="11" name="Parallelogram 10">
                <a:extLst>
                  <a:ext uri="{FF2B5EF4-FFF2-40B4-BE49-F238E27FC236}">
                    <a16:creationId xmlns:a16="http://schemas.microsoft.com/office/drawing/2014/main" id="{38AB5522-2C2C-384E-BBAA-149296901C0D}"/>
                  </a:ext>
                </a:extLst>
              </p:cNvPr>
              <p:cNvSpPr/>
              <p:nvPr userDrawn="1"/>
            </p:nvSpPr>
            <p:spPr>
              <a:xfrm>
                <a:off x="7375062" y="3001"/>
                <a:ext cx="1785937" cy="725557"/>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70744A84-BA62-3F44-989E-0E424F61F976}"/>
                  </a:ext>
                </a:extLst>
              </p:cNvPr>
              <p:cNvSpPr/>
              <p:nvPr userDrawn="1"/>
            </p:nvSpPr>
            <p:spPr>
              <a:xfrm>
                <a:off x="8978125" y="3001"/>
                <a:ext cx="1785937" cy="725557"/>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22A0BB7B-602E-A143-9B8E-E37A0F8EC7AB}"/>
                  </a:ext>
                </a:extLst>
              </p:cNvPr>
              <p:cNvSpPr/>
              <p:nvPr userDrawn="1"/>
            </p:nvSpPr>
            <p:spPr>
              <a:xfrm>
                <a:off x="10588937" y="3001"/>
                <a:ext cx="1785937" cy="725557"/>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3929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609602" y="523427"/>
            <a:ext cx="9280613" cy="1729575"/>
          </a:xfrm>
        </p:spPr>
        <p:txBody>
          <a:bodyPr/>
          <a:lstStyle>
            <a:lvl1pPr>
              <a:defRPr sz="6400" b="1" i="0">
                <a:solidFill>
                  <a:srgbClr val="125084"/>
                </a:solidFill>
                <a:latin typeface="Avenir Black" panose="02000503020000020003" pitchFamily="2" charset="0"/>
                <a:cs typeface="Arial"/>
              </a:defRPr>
            </a:lvl1pPr>
          </a:lstStyle>
          <a:p>
            <a:r>
              <a:rPr lang="en-US"/>
              <a:t>Click to edit Master title style</a:t>
            </a:r>
          </a:p>
        </p:txBody>
      </p:sp>
      <p:sp>
        <p:nvSpPr>
          <p:cNvPr id="7" name="Subtitle 2"/>
          <p:cNvSpPr>
            <a:spLocks noGrp="1"/>
          </p:cNvSpPr>
          <p:nvPr>
            <p:ph type="subTitle" idx="1"/>
          </p:nvPr>
        </p:nvSpPr>
        <p:spPr>
          <a:xfrm>
            <a:off x="609603" y="2253002"/>
            <a:ext cx="7900251" cy="1474692"/>
          </a:xfrm>
        </p:spPr>
        <p:txBody>
          <a:bodyPr>
            <a:normAutofit/>
          </a:bodyPr>
          <a:lstStyle>
            <a:lvl1pPr marL="0" indent="0" algn="l">
              <a:buNone/>
              <a:defRPr sz="3733">
                <a:solidFill>
                  <a:schemeClr val="tx1">
                    <a:lumMod val="75000"/>
                    <a:lumOff val="25000"/>
                  </a:schemeClr>
                </a:solidFill>
                <a:latin typeface="Avenir Book" panose="02000503020000020003" pitchFamily="2" charset="0"/>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8" name="Picture 7">
            <a:extLst>
              <a:ext uri="{FF2B5EF4-FFF2-40B4-BE49-F238E27FC236}">
                <a16:creationId xmlns:a16="http://schemas.microsoft.com/office/drawing/2014/main" id="{541E0548-229C-7249-810C-AB58579F98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1207" y="5108662"/>
            <a:ext cx="2784951" cy="1225911"/>
          </a:xfrm>
          <a:prstGeom prst="rect">
            <a:avLst/>
          </a:prstGeom>
        </p:spPr>
      </p:pic>
    </p:spTree>
    <p:extLst>
      <p:ext uri="{BB962C8B-B14F-4D97-AF65-F5344CB8AC3E}">
        <p14:creationId xmlns:p14="http://schemas.microsoft.com/office/powerpoint/2010/main" val="380438656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1" y="3387904"/>
            <a:ext cx="10972799" cy="1058840"/>
          </a:xfrm>
        </p:spPr>
        <p:txBody>
          <a:bodyPr/>
          <a:lstStyle>
            <a:lvl1pPr>
              <a:defRPr sz="4000" b="1" i="0">
                <a:solidFill>
                  <a:schemeClr val="tx1">
                    <a:lumMod val="85000"/>
                    <a:lumOff val="1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609601" y="4570035"/>
            <a:ext cx="9842808" cy="620821"/>
          </a:xfrm>
        </p:spPr>
        <p:txBody>
          <a:bodyPr>
            <a:normAutofit/>
          </a:bodyPr>
          <a:lstStyle>
            <a:lvl1pPr marL="0" indent="0" algn="l">
              <a:buNone/>
              <a:defRPr sz="3200">
                <a:solidFill>
                  <a:schemeClr val="tx1">
                    <a:lumMod val="85000"/>
                    <a:lumOff val="15000"/>
                  </a:schemeClr>
                </a:solidFill>
                <a:latin typeface="Arial" panose="020B0604020202020204" pitchFamily="34" charset="0"/>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5" name="Picture 4">
            <a:extLst>
              <a:ext uri="{FF2B5EF4-FFF2-40B4-BE49-F238E27FC236}">
                <a16:creationId xmlns:a16="http://schemas.microsoft.com/office/drawing/2014/main" id="{AB28EA96-839E-164C-BA9A-843BD9B48C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8606" y="5314143"/>
            <a:ext cx="2784951" cy="1225911"/>
          </a:xfrm>
          <a:prstGeom prst="rect">
            <a:avLst/>
          </a:prstGeom>
        </p:spPr>
      </p:pic>
      <p:pic>
        <p:nvPicPr>
          <p:cNvPr id="9" name="Picture 8">
            <a:extLst>
              <a:ext uri="{FF2B5EF4-FFF2-40B4-BE49-F238E27FC236}">
                <a16:creationId xmlns:a16="http://schemas.microsoft.com/office/drawing/2014/main" id="{44615F9B-4A2C-A70B-1EA0-9466A87DB9B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89629" cy="3176067"/>
          </a:xfrm>
          <a:prstGeom prst="rect">
            <a:avLst/>
          </a:prstGeom>
        </p:spPr>
      </p:pic>
    </p:spTree>
    <p:extLst>
      <p:ext uri="{BB962C8B-B14F-4D97-AF65-F5344CB8AC3E}">
        <p14:creationId xmlns:p14="http://schemas.microsoft.com/office/powerpoint/2010/main" val="263714160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4587" y="1429809"/>
            <a:ext cx="8156828" cy="507772"/>
          </a:xfrm>
        </p:spPr>
        <p:txBody>
          <a:bodyPr/>
          <a:lstStyle>
            <a:lvl1pPr algn="ctr">
              <a:defRPr b="1" i="0">
                <a:solidFill>
                  <a:schemeClr val="tx1">
                    <a:lumMod val="85000"/>
                    <a:lumOff val="1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AD5DC65-459D-D448-A582-32E63EC2FF47}" type="slidenum">
              <a:rPr lang="en-US" smtClean="0"/>
              <a:pPr/>
              <a:t>‹#›</a:t>
            </a:fld>
            <a:endParaRPr lang="en-US"/>
          </a:p>
        </p:txBody>
      </p:sp>
      <p:sp>
        <p:nvSpPr>
          <p:cNvPr id="7" name="Content Placeholder 6"/>
          <p:cNvSpPr>
            <a:spLocks noGrp="1"/>
          </p:cNvSpPr>
          <p:nvPr>
            <p:ph sz="quarter" idx="13"/>
          </p:nvPr>
        </p:nvSpPr>
        <p:spPr>
          <a:xfrm>
            <a:off x="609600" y="2198383"/>
            <a:ext cx="10972800" cy="3754743"/>
          </a:xfrm>
        </p:spPr>
        <p:txBody>
          <a:bodyPr/>
          <a:lstStyle>
            <a:lvl1pPr>
              <a:defRPr sz="3200">
                <a:solidFill>
                  <a:schemeClr val="tx1">
                    <a:lumMod val="85000"/>
                    <a:lumOff val="15000"/>
                  </a:schemeClr>
                </a:solidFill>
                <a:latin typeface="Arial" panose="020B0604020202020204" pitchFamily="34" charset="0"/>
                <a:cs typeface="Arial" panose="020B0604020202020204" pitchFamily="34" charset="0"/>
              </a:defRPr>
            </a:lvl1pPr>
            <a:lvl2pPr>
              <a:defRPr>
                <a:solidFill>
                  <a:schemeClr val="tx1">
                    <a:lumMod val="85000"/>
                    <a:lumOff val="15000"/>
                  </a:schemeClr>
                </a:solidFill>
                <a:latin typeface="Arial" panose="020B0604020202020204" pitchFamily="34" charset="0"/>
                <a:cs typeface="Arial" panose="020B0604020202020204" pitchFamily="34" charset="0"/>
              </a:defRPr>
            </a:lvl2pPr>
            <a:lvl3pPr>
              <a:defRPr>
                <a:solidFill>
                  <a:schemeClr val="tx1">
                    <a:lumMod val="85000"/>
                    <a:lumOff val="15000"/>
                  </a:schemeClr>
                </a:solidFill>
                <a:latin typeface="Arial" panose="020B0604020202020204" pitchFamily="34" charset="0"/>
                <a:cs typeface="Arial" panose="020B0604020202020204" pitchFamily="34" charset="0"/>
              </a:defRPr>
            </a:lvl3pPr>
            <a:lvl4pPr>
              <a:defRPr>
                <a:solidFill>
                  <a:schemeClr val="tx1">
                    <a:lumMod val="85000"/>
                    <a:lumOff val="15000"/>
                  </a:schemeClr>
                </a:solidFill>
                <a:latin typeface="Arial" panose="020B0604020202020204" pitchFamily="34" charset="0"/>
                <a:cs typeface="Arial" panose="020B0604020202020204" pitchFamily="34" charset="0"/>
              </a:defRPr>
            </a:lvl4pPr>
            <a:lvl5pPr>
              <a:defRPr>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4CED0DEE-5B9B-874C-A8FF-4E36F7677B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3373" y="378406"/>
            <a:ext cx="519028" cy="507772"/>
          </a:xfrm>
          <a:prstGeom prst="rect">
            <a:avLst/>
          </a:prstGeom>
        </p:spPr>
      </p:pic>
    </p:spTree>
    <p:extLst>
      <p:ext uri="{BB962C8B-B14F-4D97-AF65-F5344CB8AC3E}">
        <p14:creationId xmlns:p14="http://schemas.microsoft.com/office/powerpoint/2010/main" val="271614080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Speakers">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AD5DC65-459D-D448-A582-32E63EC2FF47}" type="slidenum">
              <a:rPr lang="en-US" smtClean="0"/>
              <a:pPr/>
              <a:t>‹#›</a:t>
            </a:fld>
            <a:endParaRPr lang="en-US"/>
          </a:p>
        </p:txBody>
      </p:sp>
      <p:sp>
        <p:nvSpPr>
          <p:cNvPr id="10" name="Content Placeholder 9"/>
          <p:cNvSpPr>
            <a:spLocks noGrp="1"/>
          </p:cNvSpPr>
          <p:nvPr>
            <p:ph sz="quarter" idx="13"/>
          </p:nvPr>
        </p:nvSpPr>
        <p:spPr>
          <a:xfrm>
            <a:off x="609602" y="2211389"/>
            <a:ext cx="5490633" cy="3783012"/>
          </a:xfrm>
        </p:spPr>
        <p:txBody>
          <a:bodyPr/>
          <a:lstStyle>
            <a:lvl1pPr>
              <a:defRPr sz="3200">
                <a:solidFill>
                  <a:schemeClr val="tx1">
                    <a:lumMod val="85000"/>
                    <a:lumOff val="15000"/>
                  </a:schemeClr>
                </a:solidFill>
                <a:latin typeface="Arial" panose="020B0604020202020204" pitchFamily="34" charset="0"/>
                <a:cs typeface="Arial" panose="020B0604020202020204" pitchFamily="34" charset="0"/>
              </a:defRPr>
            </a:lvl1pPr>
            <a:lvl2pPr>
              <a:defRPr>
                <a:solidFill>
                  <a:schemeClr val="tx1">
                    <a:lumMod val="85000"/>
                    <a:lumOff val="15000"/>
                  </a:schemeClr>
                </a:solidFill>
                <a:latin typeface="Arial" panose="020B0604020202020204" pitchFamily="34" charset="0"/>
                <a:cs typeface="Arial" panose="020B0604020202020204" pitchFamily="34" charset="0"/>
              </a:defRPr>
            </a:lvl2pPr>
            <a:lvl3pPr>
              <a:defRPr>
                <a:solidFill>
                  <a:schemeClr val="tx1">
                    <a:lumMod val="85000"/>
                    <a:lumOff val="15000"/>
                  </a:schemeClr>
                </a:solidFill>
                <a:latin typeface="Arial" panose="020B0604020202020204" pitchFamily="34" charset="0"/>
                <a:cs typeface="Arial" panose="020B0604020202020204" pitchFamily="34" charset="0"/>
              </a:defRPr>
            </a:lvl3pPr>
            <a:lvl4pPr>
              <a:defRPr>
                <a:solidFill>
                  <a:schemeClr val="tx1">
                    <a:lumMod val="85000"/>
                    <a:lumOff val="15000"/>
                  </a:schemeClr>
                </a:solidFill>
                <a:latin typeface="Arial" panose="020B0604020202020204" pitchFamily="34" charset="0"/>
                <a:cs typeface="Arial" panose="020B0604020202020204" pitchFamily="34" charset="0"/>
              </a:defRPr>
            </a:lvl4pPr>
            <a:lvl5pPr>
              <a:defRPr>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9"/>
          <p:cNvSpPr>
            <a:spLocks noGrp="1"/>
          </p:cNvSpPr>
          <p:nvPr>
            <p:ph sz="quarter" idx="14"/>
          </p:nvPr>
        </p:nvSpPr>
        <p:spPr>
          <a:xfrm>
            <a:off x="6100236" y="2211389"/>
            <a:ext cx="5490633" cy="3783012"/>
          </a:xfrm>
        </p:spPr>
        <p:txBody>
          <a:bodyPr/>
          <a:lstStyle>
            <a:lvl1pPr>
              <a:defRPr sz="3200">
                <a:solidFill>
                  <a:schemeClr val="tx1">
                    <a:lumMod val="85000"/>
                    <a:lumOff val="15000"/>
                  </a:schemeClr>
                </a:solidFill>
                <a:latin typeface="Arial" panose="020B0604020202020204" pitchFamily="34" charset="0"/>
                <a:cs typeface="Arial" panose="020B0604020202020204" pitchFamily="34" charset="0"/>
              </a:defRPr>
            </a:lvl1pPr>
            <a:lvl2pPr>
              <a:defRPr>
                <a:solidFill>
                  <a:schemeClr val="tx1">
                    <a:lumMod val="85000"/>
                    <a:lumOff val="15000"/>
                  </a:schemeClr>
                </a:solidFill>
                <a:latin typeface="Arial" panose="020B0604020202020204" pitchFamily="34" charset="0"/>
                <a:cs typeface="Arial" panose="020B0604020202020204" pitchFamily="34" charset="0"/>
              </a:defRPr>
            </a:lvl2pPr>
            <a:lvl3pPr>
              <a:defRPr>
                <a:solidFill>
                  <a:schemeClr val="tx1">
                    <a:lumMod val="85000"/>
                    <a:lumOff val="15000"/>
                  </a:schemeClr>
                </a:solidFill>
                <a:latin typeface="Arial" panose="020B0604020202020204" pitchFamily="34" charset="0"/>
                <a:cs typeface="Arial" panose="020B0604020202020204" pitchFamily="34" charset="0"/>
              </a:defRPr>
            </a:lvl3pPr>
            <a:lvl4pPr>
              <a:defRPr>
                <a:solidFill>
                  <a:schemeClr val="tx1">
                    <a:lumMod val="85000"/>
                    <a:lumOff val="15000"/>
                  </a:schemeClr>
                </a:solidFill>
                <a:latin typeface="Arial" panose="020B0604020202020204" pitchFamily="34" charset="0"/>
                <a:cs typeface="Arial" panose="020B0604020202020204" pitchFamily="34" charset="0"/>
              </a:defRPr>
            </a:lvl4pPr>
            <a:lvl5pPr>
              <a:defRPr>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1984587" y="1429809"/>
            <a:ext cx="8156828" cy="507772"/>
          </a:xfrm>
        </p:spPr>
        <p:txBody>
          <a:bodyPr/>
          <a:lstStyle>
            <a:lvl1pPr algn="ctr">
              <a:defRPr b="1" i="0">
                <a:solidFill>
                  <a:schemeClr val="tx1">
                    <a:lumMod val="85000"/>
                    <a:lumOff val="15000"/>
                  </a:schemeClr>
                </a:solidFill>
                <a:latin typeface="Arial" panose="020B0604020202020204" pitchFamily="34" charset="0"/>
                <a:cs typeface="Arial" panose="020B0604020202020204" pitchFamily="34" charset="0"/>
              </a:defRPr>
            </a:lvl1pPr>
          </a:lstStyle>
          <a:p>
            <a:r>
              <a:rPr lang="en-US"/>
              <a:t>Click to edit Master title style</a:t>
            </a:r>
          </a:p>
        </p:txBody>
      </p:sp>
      <p:pic>
        <p:nvPicPr>
          <p:cNvPr id="8" name="Picture 7">
            <a:extLst>
              <a:ext uri="{FF2B5EF4-FFF2-40B4-BE49-F238E27FC236}">
                <a16:creationId xmlns:a16="http://schemas.microsoft.com/office/drawing/2014/main" id="{81EFAA9E-5716-DE4C-B9C6-5AA8A2813C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3373" y="378406"/>
            <a:ext cx="519028" cy="507772"/>
          </a:xfrm>
          <a:prstGeom prst="rect">
            <a:avLst/>
          </a:prstGeom>
        </p:spPr>
      </p:pic>
    </p:spTree>
    <p:extLst>
      <p:ext uri="{BB962C8B-B14F-4D97-AF65-F5344CB8AC3E}">
        <p14:creationId xmlns:p14="http://schemas.microsoft.com/office/powerpoint/2010/main" val="3504109080"/>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ransiti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399" y="1363233"/>
            <a:ext cx="10363200" cy="1892592"/>
          </a:xfrm>
        </p:spPr>
        <p:txBody>
          <a:bodyPr anchor="b">
            <a:noAutofit/>
          </a:bodyPr>
          <a:lstStyle>
            <a:lvl1pPr marL="0" indent="0" algn="ctr">
              <a:buNone/>
              <a:defRPr sz="5333" b="1" i="0">
                <a:solidFill>
                  <a:schemeClr val="bg1"/>
                </a:solidFill>
                <a:latin typeface="Arial" panose="020B0604020202020204" pitchFamily="34" charset="0"/>
                <a:cs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DC3D711C-D2FC-0F43-984D-22AE01339C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4590" y="3563974"/>
            <a:ext cx="862821" cy="844111"/>
          </a:xfrm>
          <a:prstGeom prst="rect">
            <a:avLst/>
          </a:prstGeom>
        </p:spPr>
      </p:pic>
    </p:spTree>
    <p:extLst>
      <p:ext uri="{BB962C8B-B14F-4D97-AF65-F5344CB8AC3E}">
        <p14:creationId xmlns:p14="http://schemas.microsoft.com/office/powerpoint/2010/main" val="358239327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Media">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AD5DC65-459D-D448-A582-32E63EC2FF47}" type="slidenum">
              <a:rPr lang="en-US" smtClean="0"/>
              <a:pPr/>
              <a:t>‹#›</a:t>
            </a:fld>
            <a:endParaRPr lang="en-US"/>
          </a:p>
        </p:txBody>
      </p:sp>
      <p:sp>
        <p:nvSpPr>
          <p:cNvPr id="9" name="Content Placeholder 7"/>
          <p:cNvSpPr>
            <a:spLocks noGrp="1"/>
          </p:cNvSpPr>
          <p:nvPr>
            <p:ph sz="quarter" idx="14"/>
          </p:nvPr>
        </p:nvSpPr>
        <p:spPr>
          <a:xfrm>
            <a:off x="711528" y="1136822"/>
            <a:ext cx="10758273" cy="5021092"/>
          </a:xfrm>
        </p:spPr>
        <p:txBody>
          <a:bodyPr/>
          <a:lstStyle>
            <a:lvl1pPr marL="0" indent="0">
              <a:buNone/>
              <a:defRPr>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6" name="Picture 5">
            <a:extLst>
              <a:ext uri="{FF2B5EF4-FFF2-40B4-BE49-F238E27FC236}">
                <a16:creationId xmlns:a16="http://schemas.microsoft.com/office/drawing/2014/main" id="{49DC9082-8EE3-8247-99C3-0559ABB9AE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3373" y="378406"/>
            <a:ext cx="519028" cy="507772"/>
          </a:xfrm>
          <a:prstGeom prst="rect">
            <a:avLst/>
          </a:prstGeom>
        </p:spPr>
      </p:pic>
    </p:spTree>
    <p:extLst>
      <p:ext uri="{BB962C8B-B14F-4D97-AF65-F5344CB8AC3E}">
        <p14:creationId xmlns:p14="http://schemas.microsoft.com/office/powerpoint/2010/main" val="427114909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AD5DC65-459D-D448-A582-32E63EC2FF47}" type="slidenum">
              <a:rPr lang="en-US" smtClean="0"/>
              <a:pPr/>
              <a:t>‹#›</a:t>
            </a:fld>
            <a:endParaRPr lang="en-US"/>
          </a:p>
        </p:txBody>
      </p:sp>
      <p:sp>
        <p:nvSpPr>
          <p:cNvPr id="8" name="Text Placeholder 2">
            <a:extLst>
              <a:ext uri="{FF2B5EF4-FFF2-40B4-BE49-F238E27FC236}">
                <a16:creationId xmlns:a16="http://schemas.microsoft.com/office/drawing/2014/main" id="{5A0EBCB1-CD16-5049-BBEA-734B4A3CF8C8}"/>
              </a:ext>
            </a:extLst>
          </p:cNvPr>
          <p:cNvSpPr>
            <a:spLocks noGrp="1"/>
          </p:cNvSpPr>
          <p:nvPr>
            <p:ph type="body" idx="1"/>
          </p:nvPr>
        </p:nvSpPr>
        <p:spPr>
          <a:xfrm>
            <a:off x="914399" y="1353251"/>
            <a:ext cx="10363200" cy="1892592"/>
          </a:xfrm>
        </p:spPr>
        <p:txBody>
          <a:bodyPr anchor="b">
            <a:noAutofit/>
          </a:bodyPr>
          <a:lstStyle>
            <a:lvl1pPr marL="0" indent="0" algn="ctr">
              <a:buNone/>
              <a:defRPr sz="5333" b="1" i="0">
                <a:solidFill>
                  <a:schemeClr val="tx1">
                    <a:lumMod val="85000"/>
                    <a:lumOff val="15000"/>
                  </a:schemeClr>
                </a:solidFill>
                <a:latin typeface="Arial" panose="020B0604020202020204" pitchFamily="34" charset="0"/>
                <a:cs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CD8A04D2-21EF-2D43-8EAF-1A6AAE6D9D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72826" y="3563623"/>
            <a:ext cx="862823" cy="844111"/>
          </a:xfrm>
          <a:prstGeom prst="rect">
            <a:avLst/>
          </a:prstGeom>
        </p:spPr>
      </p:pic>
    </p:spTree>
    <p:extLst>
      <p:ext uri="{BB962C8B-B14F-4D97-AF65-F5344CB8AC3E}">
        <p14:creationId xmlns:p14="http://schemas.microsoft.com/office/powerpoint/2010/main" val="174735328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9042" y="345457"/>
            <a:ext cx="10564089" cy="507772"/>
          </a:xfrm>
        </p:spPr>
        <p:txBody>
          <a:bodyPr/>
          <a:lstStyle>
            <a:lvl1pPr>
              <a:defRPr b="1" i="0">
                <a:solidFill>
                  <a:schemeClr val="tx1">
                    <a:lumMod val="85000"/>
                    <a:lumOff val="1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39043" y="1206230"/>
            <a:ext cx="11243357" cy="4919935"/>
          </a:xfrm>
        </p:spPr>
        <p:txBody>
          <a:bodyPr/>
          <a:lstStyle>
            <a:lvl1pPr>
              <a:defRPr sz="3200">
                <a:solidFill>
                  <a:schemeClr val="tx1">
                    <a:lumMod val="85000"/>
                    <a:lumOff val="15000"/>
                  </a:schemeClr>
                </a:solidFill>
                <a:latin typeface="Arial" panose="020B0604020202020204" pitchFamily="34" charset="0"/>
                <a:cs typeface="Arial" panose="020B0604020202020204" pitchFamily="34" charset="0"/>
              </a:defRPr>
            </a:lvl1pPr>
            <a:lvl2pPr>
              <a:defRPr>
                <a:solidFill>
                  <a:schemeClr val="tx1">
                    <a:lumMod val="85000"/>
                    <a:lumOff val="15000"/>
                  </a:schemeClr>
                </a:solidFill>
                <a:latin typeface="Arial" panose="020B0604020202020204" pitchFamily="34" charset="0"/>
                <a:cs typeface="Arial" panose="020B0604020202020204" pitchFamily="34" charset="0"/>
              </a:defRPr>
            </a:lvl2pPr>
            <a:lvl3pPr>
              <a:defRPr>
                <a:solidFill>
                  <a:schemeClr val="tx1">
                    <a:lumMod val="85000"/>
                    <a:lumOff val="15000"/>
                  </a:schemeClr>
                </a:solidFill>
                <a:latin typeface="Arial" panose="020B0604020202020204" pitchFamily="34" charset="0"/>
                <a:cs typeface="Arial" panose="020B0604020202020204" pitchFamily="34" charset="0"/>
              </a:defRPr>
            </a:lvl3pPr>
            <a:lvl4pPr>
              <a:defRPr>
                <a:solidFill>
                  <a:schemeClr val="tx1">
                    <a:lumMod val="85000"/>
                    <a:lumOff val="15000"/>
                  </a:schemeClr>
                </a:solidFill>
                <a:latin typeface="Arial" panose="020B0604020202020204" pitchFamily="34" charset="0"/>
                <a:cs typeface="Arial" panose="020B0604020202020204" pitchFamily="34" charset="0"/>
              </a:defRPr>
            </a:lvl4pPr>
            <a:lvl5pPr>
              <a:defRPr>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AD5DC65-459D-D448-A582-32E63EC2FF47}" type="slidenum">
              <a:rPr lang="en-US" smtClean="0"/>
              <a:pPr/>
              <a:t>‹#›</a:t>
            </a:fld>
            <a:endParaRPr lang="en-US"/>
          </a:p>
        </p:txBody>
      </p:sp>
      <p:pic>
        <p:nvPicPr>
          <p:cNvPr id="7" name="Picture 6">
            <a:extLst>
              <a:ext uri="{FF2B5EF4-FFF2-40B4-BE49-F238E27FC236}">
                <a16:creationId xmlns:a16="http://schemas.microsoft.com/office/drawing/2014/main" id="{14DCEBD9-3797-4E46-B523-423FD05D44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3373" y="355182"/>
            <a:ext cx="519028" cy="507772"/>
          </a:xfrm>
          <a:prstGeom prst="rect">
            <a:avLst/>
          </a:prstGeom>
        </p:spPr>
      </p:pic>
    </p:spTree>
    <p:extLst>
      <p:ext uri="{BB962C8B-B14F-4D97-AF65-F5344CB8AC3E}">
        <p14:creationId xmlns:p14="http://schemas.microsoft.com/office/powerpoint/2010/main" val="213531833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A4246-1508-7D4E-B0CA-97A05EA77658}"/>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tx1">
                    <a:lumMod val="85000"/>
                    <a:lumOff val="1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5288ACAD-A0C4-8C49-8567-8F095C56A986}"/>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solidFill>
                  <a:schemeClr val="tx1">
                    <a:lumMod val="85000"/>
                    <a:lumOff val="1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22148431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F445B-5D11-DD44-BD10-83CC427BAB8A}"/>
              </a:ext>
            </a:extLst>
          </p:cNvPr>
          <p:cNvSpPr>
            <a:spLocks noGrp="1"/>
          </p:cNvSpPr>
          <p:nvPr>
            <p:ph type="title"/>
          </p:nvPr>
        </p:nvSpPr>
        <p:spPr>
          <a:xfrm>
            <a:off x="838200" y="365125"/>
            <a:ext cx="10515600" cy="1325563"/>
          </a:xfrm>
          <a:prstGeom prst="rect">
            <a:avLst/>
          </a:prstGeom>
        </p:spPr>
        <p:txBody>
          <a:bodyPr/>
          <a:lstStyle>
            <a:lvl1pPr>
              <a:defRPr>
                <a:solidFill>
                  <a:schemeClr val="tx1">
                    <a:lumMod val="85000"/>
                    <a:lumOff val="1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1A2C0B0-4816-5B4B-B4D9-169AEE9DDE3F}"/>
              </a:ext>
            </a:extLst>
          </p:cNvPr>
          <p:cNvSpPr>
            <a:spLocks noGrp="1"/>
          </p:cNvSpPr>
          <p:nvPr>
            <p:ph idx="1"/>
          </p:nvPr>
        </p:nvSpPr>
        <p:spPr>
          <a:xfrm>
            <a:off x="838200" y="1825625"/>
            <a:ext cx="10515600" cy="4351339"/>
          </a:xfrm>
          <a:prstGeom prst="rect">
            <a:avLst/>
          </a:prstGeom>
        </p:spPr>
        <p:txBody>
          <a:bodyPr/>
          <a:lstStyle>
            <a:lvl1pPr>
              <a:defRPr>
                <a:solidFill>
                  <a:schemeClr val="tx1">
                    <a:lumMod val="85000"/>
                    <a:lumOff val="15000"/>
                  </a:schemeClr>
                </a:solidFill>
                <a:latin typeface="Arial" panose="020B0604020202020204" pitchFamily="34" charset="0"/>
                <a:cs typeface="Arial" panose="020B0604020202020204" pitchFamily="34" charset="0"/>
              </a:defRPr>
            </a:lvl1pPr>
            <a:lvl2pPr>
              <a:defRPr>
                <a:solidFill>
                  <a:schemeClr val="tx1">
                    <a:lumMod val="85000"/>
                    <a:lumOff val="15000"/>
                  </a:schemeClr>
                </a:solidFill>
                <a:latin typeface="Arial" panose="020B0604020202020204" pitchFamily="34" charset="0"/>
                <a:cs typeface="Arial" panose="020B0604020202020204" pitchFamily="34" charset="0"/>
              </a:defRPr>
            </a:lvl2pPr>
            <a:lvl3pPr>
              <a:defRPr>
                <a:solidFill>
                  <a:schemeClr val="tx1">
                    <a:lumMod val="85000"/>
                    <a:lumOff val="15000"/>
                  </a:schemeClr>
                </a:solidFill>
                <a:latin typeface="Arial" panose="020B0604020202020204" pitchFamily="34" charset="0"/>
                <a:cs typeface="Arial" panose="020B0604020202020204" pitchFamily="34" charset="0"/>
              </a:defRPr>
            </a:lvl3pPr>
            <a:lvl4pPr>
              <a:defRPr>
                <a:solidFill>
                  <a:schemeClr val="tx1">
                    <a:lumMod val="85000"/>
                    <a:lumOff val="15000"/>
                  </a:schemeClr>
                </a:solidFill>
                <a:latin typeface="Arial" panose="020B0604020202020204" pitchFamily="34" charset="0"/>
                <a:cs typeface="Arial" panose="020B0604020202020204" pitchFamily="34" charset="0"/>
              </a:defRPr>
            </a:lvl4pPr>
            <a:lvl5pPr>
              <a:defRPr>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8761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2BE5936-D3BA-4F49-BF09-D8CB8237E146}"/>
              </a:ext>
            </a:extLst>
          </p:cNvPr>
          <p:cNvSpPr>
            <a:spLocks noGrp="1"/>
          </p:cNvSpPr>
          <p:nvPr>
            <p:ph type="title"/>
          </p:nvPr>
        </p:nvSpPr>
        <p:spPr>
          <a:xfrm>
            <a:off x="753691" y="592039"/>
            <a:ext cx="10142583" cy="757790"/>
          </a:xfrm>
        </p:spPr>
        <p:txBody>
          <a:bodyPr anchor="b">
            <a:normAutofit/>
          </a:bodyPr>
          <a:lstStyle>
            <a:lvl1pPr>
              <a:defRPr sz="3600">
                <a:solidFill>
                  <a:schemeClr val="tx1">
                    <a:lumMod val="65000"/>
                    <a:lumOff val="35000"/>
                  </a:schemeClr>
                </a:solidFill>
              </a:defRPr>
            </a:lvl1pPr>
          </a:lstStyle>
          <a:p>
            <a:r>
              <a:rPr lang="en-US"/>
              <a:t>Click to edit Master title style</a:t>
            </a:r>
          </a:p>
        </p:txBody>
      </p:sp>
      <p:sp>
        <p:nvSpPr>
          <p:cNvPr id="4" name="Text Placeholder 3">
            <a:extLst>
              <a:ext uri="{FF2B5EF4-FFF2-40B4-BE49-F238E27FC236}">
                <a16:creationId xmlns:a16="http://schemas.microsoft.com/office/drawing/2014/main" id="{CBDD4A17-DCAC-C245-A195-94E4FE4402C5}"/>
              </a:ext>
            </a:extLst>
          </p:cNvPr>
          <p:cNvSpPr>
            <a:spLocks noGrp="1"/>
          </p:cNvSpPr>
          <p:nvPr>
            <p:ph type="body" sz="half" idx="2"/>
          </p:nvPr>
        </p:nvSpPr>
        <p:spPr>
          <a:xfrm>
            <a:off x="753691" y="1634796"/>
            <a:ext cx="10142582" cy="4308804"/>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7" name="Group 6">
            <a:extLst>
              <a:ext uri="{FF2B5EF4-FFF2-40B4-BE49-F238E27FC236}">
                <a16:creationId xmlns:a16="http://schemas.microsoft.com/office/drawing/2014/main" id="{8953EF9D-3055-5F44-B239-8D8231681E06}"/>
              </a:ext>
            </a:extLst>
          </p:cNvPr>
          <p:cNvGrpSpPr/>
          <p:nvPr userDrawn="1"/>
        </p:nvGrpSpPr>
        <p:grpSpPr>
          <a:xfrm flipH="1">
            <a:off x="10999541" y="0"/>
            <a:ext cx="1192459" cy="6858000"/>
            <a:chOff x="-1" y="0"/>
            <a:chExt cx="1192459" cy="6858000"/>
          </a:xfrm>
        </p:grpSpPr>
        <p:sp>
          <p:nvSpPr>
            <p:cNvPr id="8" name="Rectangle 7">
              <a:extLst>
                <a:ext uri="{FF2B5EF4-FFF2-40B4-BE49-F238E27FC236}">
                  <a16:creationId xmlns:a16="http://schemas.microsoft.com/office/drawing/2014/main" id="{D2CEAEE6-9588-2E4D-A892-3620BFA49D04}"/>
                </a:ext>
              </a:extLst>
            </p:cNvPr>
            <p:cNvSpPr/>
            <p:nvPr userDrawn="1"/>
          </p:nvSpPr>
          <p:spPr>
            <a:xfrm flipH="1" flipV="1">
              <a:off x="-1" y="0"/>
              <a:ext cx="8382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iangle 9">
              <a:extLst>
                <a:ext uri="{FF2B5EF4-FFF2-40B4-BE49-F238E27FC236}">
                  <a16:creationId xmlns:a16="http://schemas.microsoft.com/office/drawing/2014/main" id="{73F92270-8C8F-5F4E-9E67-057C1B24F5FE}"/>
                </a:ext>
              </a:extLst>
            </p:cNvPr>
            <p:cNvSpPr/>
            <p:nvPr userDrawn="1"/>
          </p:nvSpPr>
          <p:spPr>
            <a:xfrm rot="16200000" flipH="1" flipV="1">
              <a:off x="568128" y="3244715"/>
              <a:ext cx="880089" cy="368570"/>
            </a:xfrm>
            <a:prstGeom prst="triangle">
              <a:avLst>
                <a:gd name="adj" fmla="val 480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8391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BDFB-DB0A-404D-839D-DB936740BFBA}"/>
              </a:ext>
            </a:extLst>
          </p:cNvPr>
          <p:cNvSpPr>
            <a:spLocks noGrp="1"/>
          </p:cNvSpPr>
          <p:nvPr>
            <p:ph type="title"/>
          </p:nvPr>
        </p:nvSpPr>
        <p:spPr>
          <a:xfrm>
            <a:off x="831851" y="1709740"/>
            <a:ext cx="10515600" cy="2852737"/>
          </a:xfrm>
          <a:prstGeom prst="rect">
            <a:avLst/>
          </a:prstGeom>
        </p:spPr>
        <p:txBody>
          <a:bodyPr anchor="b"/>
          <a:lstStyle>
            <a:lvl1pPr>
              <a:defRPr sz="6000">
                <a:solidFill>
                  <a:schemeClr val="tx1">
                    <a:lumMod val="85000"/>
                    <a:lumOff val="15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DD9B0E77-0670-CA44-9FD4-A74F35A70B41}"/>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lumMod val="85000"/>
                    <a:lumOff val="1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4599321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72249-D068-B245-A3BA-F9231DC6F520}"/>
              </a:ext>
            </a:extLst>
          </p:cNvPr>
          <p:cNvSpPr>
            <a:spLocks noGrp="1"/>
          </p:cNvSpPr>
          <p:nvPr>
            <p:ph type="title"/>
          </p:nvPr>
        </p:nvSpPr>
        <p:spPr>
          <a:xfrm>
            <a:off x="838200" y="365125"/>
            <a:ext cx="10515600" cy="1325563"/>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A6A024C-2271-BF40-B1B7-58ECB57A4B1B}"/>
              </a:ext>
            </a:extLst>
          </p:cNvPr>
          <p:cNvSpPr>
            <a:spLocks noGrp="1"/>
          </p:cNvSpPr>
          <p:nvPr>
            <p:ph sz="half" idx="1"/>
          </p:nvPr>
        </p:nvSpPr>
        <p:spPr>
          <a:xfrm>
            <a:off x="838200" y="1825625"/>
            <a:ext cx="5181600" cy="4351339"/>
          </a:xfrm>
          <a:prstGeom prst="rect">
            <a:avLst/>
          </a:prstGeo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96B7C8-C129-1347-B574-A3FF1FFD2B2D}"/>
              </a:ext>
            </a:extLst>
          </p:cNvPr>
          <p:cNvSpPr>
            <a:spLocks noGrp="1"/>
          </p:cNvSpPr>
          <p:nvPr>
            <p:ph sz="half" idx="2"/>
          </p:nvPr>
        </p:nvSpPr>
        <p:spPr>
          <a:xfrm>
            <a:off x="6172200" y="1825625"/>
            <a:ext cx="5181600" cy="4351339"/>
          </a:xfrm>
          <a:prstGeom prst="rect">
            <a:avLst/>
          </a:prstGeo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95102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C2C6-13DF-3E4C-A8A2-CFDA3D62DEAB}"/>
              </a:ext>
            </a:extLst>
          </p:cNvPr>
          <p:cNvSpPr>
            <a:spLocks noGrp="1"/>
          </p:cNvSpPr>
          <p:nvPr>
            <p:ph type="title"/>
          </p:nvPr>
        </p:nvSpPr>
        <p:spPr>
          <a:xfrm>
            <a:off x="839788" y="365125"/>
            <a:ext cx="10515600" cy="1325563"/>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B4394DDE-4792-6644-AEA8-F068B831E646}"/>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EA9056-3E65-8843-9644-74599D27A31D}"/>
              </a:ext>
            </a:extLst>
          </p:cNvPr>
          <p:cNvSpPr>
            <a:spLocks noGrp="1"/>
          </p:cNvSpPr>
          <p:nvPr>
            <p:ph sz="half" idx="2"/>
          </p:nvPr>
        </p:nvSpPr>
        <p:spPr>
          <a:xfrm>
            <a:off x="839789" y="2505075"/>
            <a:ext cx="5157787" cy="3684588"/>
          </a:xfrm>
          <a:prstGeom prst="rect">
            <a:avLst/>
          </a:prstGeo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800C3C-C00F-BB4E-917D-CC7A473064F7}"/>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solidFill>
                  <a:schemeClr val="tx1">
                    <a:lumMod val="85000"/>
                    <a:lumOff val="1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C387BB-90C6-CD43-98D8-E53944F8B6D2}"/>
              </a:ext>
            </a:extLst>
          </p:cNvPr>
          <p:cNvSpPr>
            <a:spLocks noGrp="1"/>
          </p:cNvSpPr>
          <p:nvPr>
            <p:ph sz="quarter" idx="4"/>
          </p:nvPr>
        </p:nvSpPr>
        <p:spPr>
          <a:xfrm>
            <a:off x="6172201" y="2505075"/>
            <a:ext cx="5183188" cy="3684588"/>
          </a:xfrm>
          <a:prstGeom prst="rect">
            <a:avLst/>
          </a:prstGeo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752666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9F451-6545-2D4A-BA53-500C690E1789}"/>
              </a:ext>
            </a:extLst>
          </p:cNvPr>
          <p:cNvSpPr>
            <a:spLocks noGrp="1"/>
          </p:cNvSpPr>
          <p:nvPr>
            <p:ph type="title"/>
          </p:nvPr>
        </p:nvSpPr>
        <p:spPr>
          <a:xfrm>
            <a:off x="838200" y="365125"/>
            <a:ext cx="10515600" cy="1325563"/>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Tree>
    <p:extLst>
      <p:ext uri="{BB962C8B-B14F-4D97-AF65-F5344CB8AC3E}">
        <p14:creationId xmlns:p14="http://schemas.microsoft.com/office/powerpoint/2010/main" val="378368883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57708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9043" y="345457"/>
            <a:ext cx="8250272" cy="507772"/>
          </a:xfrm>
        </p:spPr>
        <p:txBody>
          <a:bodyPr/>
          <a:lstStyle>
            <a:lvl1pPr>
              <a:defRPr b="1" i="0">
                <a:solidFill>
                  <a:schemeClr val="tx1">
                    <a:lumMod val="85000"/>
                    <a:lumOff val="1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39043" y="1206230"/>
            <a:ext cx="11243357" cy="4919935"/>
          </a:xfrm>
        </p:spPr>
        <p:txBody>
          <a:bodyPr/>
          <a:lstStyle>
            <a:lvl1pPr>
              <a:defRPr sz="3200">
                <a:solidFill>
                  <a:schemeClr val="tx1">
                    <a:lumMod val="85000"/>
                    <a:lumOff val="15000"/>
                  </a:schemeClr>
                </a:solidFill>
                <a:latin typeface="Arial" panose="020B0604020202020204" pitchFamily="34" charset="0"/>
                <a:cs typeface="Arial" panose="020B0604020202020204" pitchFamily="34" charset="0"/>
              </a:defRPr>
            </a:lvl1pPr>
            <a:lvl2pPr>
              <a:defRPr>
                <a:solidFill>
                  <a:schemeClr val="tx1">
                    <a:lumMod val="85000"/>
                    <a:lumOff val="15000"/>
                  </a:schemeClr>
                </a:solidFill>
                <a:latin typeface="Arial" panose="020B0604020202020204" pitchFamily="34" charset="0"/>
                <a:cs typeface="Arial" panose="020B0604020202020204" pitchFamily="34" charset="0"/>
              </a:defRPr>
            </a:lvl2pPr>
            <a:lvl3pPr>
              <a:defRPr>
                <a:solidFill>
                  <a:schemeClr val="tx1">
                    <a:lumMod val="85000"/>
                    <a:lumOff val="15000"/>
                  </a:schemeClr>
                </a:solidFill>
                <a:latin typeface="Arial" panose="020B0604020202020204" pitchFamily="34" charset="0"/>
                <a:cs typeface="Arial" panose="020B0604020202020204" pitchFamily="34" charset="0"/>
              </a:defRPr>
            </a:lvl3pPr>
            <a:lvl4pPr>
              <a:defRPr>
                <a:solidFill>
                  <a:schemeClr val="tx1">
                    <a:lumMod val="85000"/>
                    <a:lumOff val="15000"/>
                  </a:schemeClr>
                </a:solidFill>
                <a:latin typeface="Arial" panose="020B0604020202020204" pitchFamily="34" charset="0"/>
                <a:cs typeface="Arial" panose="020B0604020202020204" pitchFamily="34" charset="0"/>
              </a:defRPr>
            </a:lvl4pPr>
            <a:lvl5pPr>
              <a:defRPr>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AD5DC65-459D-D448-A582-32E63EC2FF47}" type="slidenum">
              <a:rPr lang="en-US" smtClean="0"/>
              <a:pPr/>
              <a:t>‹#›</a:t>
            </a:fld>
            <a:endParaRPr lang="en-US"/>
          </a:p>
        </p:txBody>
      </p:sp>
      <p:pic>
        <p:nvPicPr>
          <p:cNvPr id="9" name="Picture 8">
            <a:extLst>
              <a:ext uri="{FF2B5EF4-FFF2-40B4-BE49-F238E27FC236}">
                <a16:creationId xmlns:a16="http://schemas.microsoft.com/office/drawing/2014/main" id="{9A216686-FFDC-3D49-A574-408450C40E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49048" y="314460"/>
            <a:ext cx="2833353" cy="516496"/>
          </a:xfrm>
          <a:prstGeom prst="rect">
            <a:avLst/>
          </a:prstGeom>
        </p:spPr>
      </p:pic>
    </p:spTree>
    <p:extLst>
      <p:ext uri="{BB962C8B-B14F-4D97-AF65-F5344CB8AC3E}">
        <p14:creationId xmlns:p14="http://schemas.microsoft.com/office/powerpoint/2010/main" val="100879101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9044" y="378407"/>
            <a:ext cx="10540865" cy="507772"/>
          </a:xfrm>
        </p:spPr>
        <p:txBody>
          <a:bodyPr/>
          <a:lstStyle>
            <a:lvl1pPr>
              <a:defRPr b="1" i="0">
                <a:solidFill>
                  <a:schemeClr val="tx1">
                    <a:lumMod val="85000"/>
                    <a:lumOff val="1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339043" y="1219201"/>
            <a:ext cx="5655357" cy="4906964"/>
          </a:xfrm>
        </p:spPr>
        <p:txBody>
          <a:bodyPr/>
          <a:lstStyle>
            <a:lvl1pPr>
              <a:defRPr sz="3200">
                <a:solidFill>
                  <a:schemeClr val="tx1">
                    <a:lumMod val="85000"/>
                    <a:lumOff val="15000"/>
                  </a:schemeClr>
                </a:solidFill>
                <a:latin typeface="Arial" panose="020B0604020202020204" pitchFamily="34" charset="0"/>
                <a:cs typeface="Arial" panose="020B0604020202020204" pitchFamily="34" charset="0"/>
              </a:defRPr>
            </a:lvl1pPr>
            <a:lvl2pPr>
              <a:defRPr sz="3200">
                <a:solidFill>
                  <a:schemeClr val="tx1">
                    <a:lumMod val="85000"/>
                    <a:lumOff val="15000"/>
                  </a:schemeClr>
                </a:solidFill>
                <a:latin typeface="Arial" panose="020B0604020202020204" pitchFamily="34" charset="0"/>
                <a:cs typeface="Arial" panose="020B0604020202020204" pitchFamily="34" charset="0"/>
              </a:defRPr>
            </a:lvl2pPr>
            <a:lvl3pPr>
              <a:defRPr sz="2667">
                <a:solidFill>
                  <a:schemeClr val="tx1">
                    <a:lumMod val="85000"/>
                    <a:lumOff val="15000"/>
                  </a:schemeClr>
                </a:solidFill>
                <a:latin typeface="Arial" panose="020B0604020202020204" pitchFamily="34" charset="0"/>
                <a:cs typeface="Arial" panose="020B0604020202020204" pitchFamily="34" charset="0"/>
              </a:defRPr>
            </a:lvl3pPr>
            <a:lvl4pPr>
              <a:defRPr sz="2400">
                <a:solidFill>
                  <a:schemeClr val="tx1">
                    <a:lumMod val="85000"/>
                    <a:lumOff val="15000"/>
                  </a:schemeClr>
                </a:solidFill>
                <a:latin typeface="Arial" panose="020B0604020202020204" pitchFamily="34" charset="0"/>
                <a:cs typeface="Arial" panose="020B0604020202020204" pitchFamily="34" charset="0"/>
              </a:defRPr>
            </a:lvl4pPr>
            <a:lvl5pPr>
              <a:defRPr sz="2400">
                <a:solidFill>
                  <a:schemeClr val="tx1">
                    <a:lumMod val="85000"/>
                    <a:lumOff val="15000"/>
                  </a:schemeClr>
                </a:solidFill>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19201"/>
            <a:ext cx="5384800" cy="4906964"/>
          </a:xfrm>
        </p:spPr>
        <p:txBody>
          <a:bodyPr/>
          <a:lstStyle>
            <a:lvl1pPr>
              <a:defRPr sz="3200">
                <a:solidFill>
                  <a:schemeClr val="tx1">
                    <a:lumMod val="85000"/>
                    <a:lumOff val="15000"/>
                  </a:schemeClr>
                </a:solidFill>
                <a:latin typeface="Arial" panose="020B0604020202020204" pitchFamily="34" charset="0"/>
                <a:cs typeface="Arial" panose="020B0604020202020204" pitchFamily="34" charset="0"/>
              </a:defRPr>
            </a:lvl1pPr>
            <a:lvl2pPr>
              <a:defRPr sz="3200">
                <a:solidFill>
                  <a:schemeClr val="tx1">
                    <a:lumMod val="85000"/>
                    <a:lumOff val="15000"/>
                  </a:schemeClr>
                </a:solidFill>
                <a:latin typeface="Arial" panose="020B0604020202020204" pitchFamily="34" charset="0"/>
                <a:cs typeface="Arial" panose="020B0604020202020204" pitchFamily="34" charset="0"/>
              </a:defRPr>
            </a:lvl2pPr>
            <a:lvl3pPr>
              <a:defRPr sz="2667">
                <a:solidFill>
                  <a:schemeClr val="tx1">
                    <a:lumMod val="85000"/>
                    <a:lumOff val="15000"/>
                  </a:schemeClr>
                </a:solidFill>
                <a:latin typeface="Arial" panose="020B0604020202020204" pitchFamily="34" charset="0"/>
                <a:cs typeface="Arial" panose="020B0604020202020204" pitchFamily="34" charset="0"/>
              </a:defRPr>
            </a:lvl3pPr>
            <a:lvl4pPr>
              <a:defRPr sz="2400">
                <a:solidFill>
                  <a:schemeClr val="tx1">
                    <a:lumMod val="85000"/>
                    <a:lumOff val="15000"/>
                  </a:schemeClr>
                </a:solidFill>
                <a:latin typeface="Arial" panose="020B0604020202020204" pitchFamily="34" charset="0"/>
                <a:cs typeface="Arial" panose="020B0604020202020204" pitchFamily="34" charset="0"/>
              </a:defRPr>
            </a:lvl4pPr>
            <a:lvl5pPr>
              <a:defRPr sz="2400">
                <a:solidFill>
                  <a:schemeClr val="tx1">
                    <a:lumMod val="85000"/>
                    <a:lumOff val="15000"/>
                  </a:schemeClr>
                </a:solidFill>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AD5DC65-459D-D448-A582-32E63EC2FF47}" type="slidenum">
              <a:rPr lang="en-US" smtClean="0"/>
              <a:pPr/>
              <a:t>‹#›</a:t>
            </a:fld>
            <a:endParaRPr lang="en-US"/>
          </a:p>
        </p:txBody>
      </p:sp>
      <p:pic>
        <p:nvPicPr>
          <p:cNvPr id="5" name="Picture 4">
            <a:extLst>
              <a:ext uri="{FF2B5EF4-FFF2-40B4-BE49-F238E27FC236}">
                <a16:creationId xmlns:a16="http://schemas.microsoft.com/office/drawing/2014/main" id="{4CFBE8BF-F54A-F618-2239-3AF4A483FE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3373" y="355182"/>
            <a:ext cx="519028" cy="507772"/>
          </a:xfrm>
          <a:prstGeom prst="rect">
            <a:avLst/>
          </a:prstGeom>
        </p:spPr>
      </p:pic>
    </p:spTree>
    <p:extLst>
      <p:ext uri="{BB962C8B-B14F-4D97-AF65-F5344CB8AC3E}">
        <p14:creationId xmlns:p14="http://schemas.microsoft.com/office/powerpoint/2010/main" val="406761450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5046" y="378405"/>
            <a:ext cx="10561308" cy="507772"/>
          </a:xfrm>
        </p:spPr>
        <p:txBody>
          <a:bodyPr/>
          <a:lstStyle>
            <a:lvl1pPr>
              <a:defRPr b="1" i="0">
                <a:solidFill>
                  <a:schemeClr val="tx1">
                    <a:lumMod val="85000"/>
                    <a:lumOff val="1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339043" y="1535113"/>
            <a:ext cx="5657475" cy="639763"/>
          </a:xfrm>
        </p:spPr>
        <p:txBody>
          <a:bodyPr anchor="b"/>
          <a:lstStyle>
            <a:lvl1pPr marL="0" indent="0">
              <a:buNone/>
              <a:defRPr sz="3200" b="1" i="0">
                <a:solidFill>
                  <a:schemeClr val="tx1">
                    <a:lumMod val="85000"/>
                    <a:lumOff val="15000"/>
                  </a:schemeClr>
                </a:solidFill>
                <a:latin typeface="Arial" panose="020B0604020202020204" pitchFamily="34" charset="0"/>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339043" y="2174875"/>
            <a:ext cx="5657475" cy="3951288"/>
          </a:xfrm>
        </p:spPr>
        <p:txBody>
          <a:bodyPr/>
          <a:lstStyle>
            <a:lvl1pPr>
              <a:defRPr sz="3200">
                <a:solidFill>
                  <a:schemeClr val="tx1">
                    <a:lumMod val="85000"/>
                    <a:lumOff val="15000"/>
                  </a:schemeClr>
                </a:solidFill>
                <a:latin typeface="Arial" panose="020B0604020202020204" pitchFamily="34" charset="0"/>
                <a:cs typeface="Arial" panose="020B0604020202020204" pitchFamily="34" charset="0"/>
              </a:defRPr>
            </a:lvl1pPr>
            <a:lvl2pPr>
              <a:defRPr sz="2667">
                <a:solidFill>
                  <a:schemeClr val="tx1">
                    <a:lumMod val="85000"/>
                    <a:lumOff val="15000"/>
                  </a:schemeClr>
                </a:solidFill>
                <a:latin typeface="Arial" panose="020B0604020202020204" pitchFamily="34" charset="0"/>
                <a:cs typeface="Arial" panose="020B0604020202020204" pitchFamily="34" charset="0"/>
              </a:defRPr>
            </a:lvl2pPr>
            <a:lvl3pPr>
              <a:defRPr sz="2400">
                <a:solidFill>
                  <a:schemeClr val="tx1">
                    <a:lumMod val="85000"/>
                    <a:lumOff val="15000"/>
                  </a:schemeClr>
                </a:solidFill>
                <a:latin typeface="Arial" panose="020B0604020202020204" pitchFamily="34" charset="0"/>
                <a:cs typeface="Arial" panose="020B0604020202020204" pitchFamily="34" charset="0"/>
              </a:defRPr>
            </a:lvl3pPr>
            <a:lvl4pPr>
              <a:defRPr sz="2133">
                <a:solidFill>
                  <a:schemeClr val="tx1">
                    <a:lumMod val="85000"/>
                    <a:lumOff val="15000"/>
                  </a:schemeClr>
                </a:solidFill>
                <a:latin typeface="Arial" panose="020B0604020202020204" pitchFamily="34" charset="0"/>
                <a:cs typeface="Arial" panose="020B0604020202020204" pitchFamily="34" charset="0"/>
              </a:defRPr>
            </a:lvl4pPr>
            <a:lvl5pPr>
              <a:defRPr sz="2133">
                <a:solidFill>
                  <a:schemeClr val="tx1">
                    <a:lumMod val="85000"/>
                    <a:lumOff val="15000"/>
                  </a:schemeClr>
                </a:solidFill>
                <a:latin typeface="Arial" panose="020B060402020202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i="0">
                <a:solidFill>
                  <a:schemeClr val="tx1">
                    <a:lumMod val="85000"/>
                    <a:lumOff val="15000"/>
                  </a:schemeClr>
                </a:solidFill>
                <a:latin typeface="Arial" panose="020B0604020202020204" pitchFamily="34" charset="0"/>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solidFill>
                  <a:schemeClr val="tx1">
                    <a:lumMod val="85000"/>
                    <a:lumOff val="15000"/>
                  </a:schemeClr>
                </a:solidFill>
                <a:latin typeface="Arial" panose="020B0604020202020204" pitchFamily="34" charset="0"/>
                <a:cs typeface="Arial" panose="020B0604020202020204" pitchFamily="34" charset="0"/>
              </a:defRPr>
            </a:lvl1pPr>
            <a:lvl2pPr>
              <a:defRPr sz="2667">
                <a:solidFill>
                  <a:schemeClr val="tx1">
                    <a:lumMod val="85000"/>
                    <a:lumOff val="15000"/>
                  </a:schemeClr>
                </a:solidFill>
                <a:latin typeface="Arial" panose="020B0604020202020204" pitchFamily="34" charset="0"/>
                <a:cs typeface="Arial" panose="020B0604020202020204" pitchFamily="34" charset="0"/>
              </a:defRPr>
            </a:lvl2pPr>
            <a:lvl3pPr>
              <a:defRPr sz="2400">
                <a:solidFill>
                  <a:schemeClr val="tx1">
                    <a:lumMod val="85000"/>
                    <a:lumOff val="15000"/>
                  </a:schemeClr>
                </a:solidFill>
                <a:latin typeface="Arial" panose="020B0604020202020204" pitchFamily="34" charset="0"/>
                <a:cs typeface="Arial" panose="020B0604020202020204" pitchFamily="34" charset="0"/>
              </a:defRPr>
            </a:lvl3pPr>
            <a:lvl4pPr>
              <a:defRPr sz="2133">
                <a:solidFill>
                  <a:schemeClr val="tx1">
                    <a:lumMod val="85000"/>
                    <a:lumOff val="15000"/>
                  </a:schemeClr>
                </a:solidFill>
                <a:latin typeface="Arial" panose="020B0604020202020204" pitchFamily="34" charset="0"/>
                <a:cs typeface="Arial" panose="020B0604020202020204" pitchFamily="34" charset="0"/>
              </a:defRPr>
            </a:lvl4pPr>
            <a:lvl5pPr>
              <a:defRPr sz="2133">
                <a:solidFill>
                  <a:schemeClr val="tx1">
                    <a:lumMod val="85000"/>
                    <a:lumOff val="15000"/>
                  </a:schemeClr>
                </a:solidFill>
                <a:latin typeface="Arial" panose="020B060402020202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AD5DC65-459D-D448-A582-32E63EC2FF47}" type="slidenum">
              <a:rPr lang="en-US" smtClean="0"/>
              <a:pPr/>
              <a:t>‹#›</a:t>
            </a:fld>
            <a:endParaRPr lang="en-US"/>
          </a:p>
        </p:txBody>
      </p:sp>
      <p:pic>
        <p:nvPicPr>
          <p:cNvPr id="7" name="Picture 6">
            <a:extLst>
              <a:ext uri="{FF2B5EF4-FFF2-40B4-BE49-F238E27FC236}">
                <a16:creationId xmlns:a16="http://schemas.microsoft.com/office/drawing/2014/main" id="{16994144-0DCD-CDF8-22FA-CFF42F0812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3373" y="355182"/>
            <a:ext cx="519028" cy="507772"/>
          </a:xfrm>
          <a:prstGeom prst="rect">
            <a:avLst/>
          </a:prstGeom>
        </p:spPr>
      </p:pic>
    </p:spTree>
    <p:extLst>
      <p:ext uri="{BB962C8B-B14F-4D97-AF65-F5344CB8AC3E}">
        <p14:creationId xmlns:p14="http://schemas.microsoft.com/office/powerpoint/2010/main" val="2857668345"/>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488348"/>
            <a:ext cx="6815667" cy="4637817"/>
          </a:xfrm>
        </p:spPr>
        <p:txBody>
          <a:bodyPr/>
          <a:lstStyle>
            <a:lvl1pPr>
              <a:defRPr sz="3200">
                <a:solidFill>
                  <a:schemeClr val="tx1">
                    <a:lumMod val="85000"/>
                    <a:lumOff val="15000"/>
                  </a:schemeClr>
                </a:solidFill>
                <a:latin typeface="Arial" panose="020B0604020202020204" pitchFamily="34" charset="0"/>
                <a:cs typeface="Arial" panose="020B0604020202020204" pitchFamily="34" charset="0"/>
              </a:defRPr>
            </a:lvl1pPr>
            <a:lvl2pPr>
              <a:defRPr sz="3200">
                <a:solidFill>
                  <a:schemeClr val="tx1">
                    <a:lumMod val="85000"/>
                    <a:lumOff val="15000"/>
                  </a:schemeClr>
                </a:solidFill>
                <a:latin typeface="Arial" panose="020B0604020202020204" pitchFamily="34" charset="0"/>
                <a:cs typeface="Arial" panose="020B0604020202020204" pitchFamily="34" charset="0"/>
              </a:defRPr>
            </a:lvl2pPr>
            <a:lvl3pPr>
              <a:defRPr sz="3200">
                <a:solidFill>
                  <a:schemeClr val="tx1">
                    <a:lumMod val="85000"/>
                    <a:lumOff val="15000"/>
                  </a:schemeClr>
                </a:solidFill>
                <a:latin typeface="Arial" panose="020B0604020202020204" pitchFamily="34" charset="0"/>
                <a:cs typeface="Arial" panose="020B0604020202020204" pitchFamily="34" charset="0"/>
              </a:defRPr>
            </a:lvl3pPr>
            <a:lvl4pPr>
              <a:defRPr sz="2667">
                <a:solidFill>
                  <a:schemeClr val="tx1">
                    <a:lumMod val="85000"/>
                    <a:lumOff val="15000"/>
                  </a:schemeClr>
                </a:solidFill>
                <a:latin typeface="Arial" panose="020B0604020202020204" pitchFamily="34" charset="0"/>
                <a:cs typeface="Arial" panose="020B0604020202020204" pitchFamily="34" charset="0"/>
              </a:defRPr>
            </a:lvl4pPr>
            <a:lvl5pPr>
              <a:defRPr sz="2667">
                <a:solidFill>
                  <a:schemeClr val="tx1">
                    <a:lumMod val="85000"/>
                    <a:lumOff val="15000"/>
                  </a:schemeClr>
                </a:solidFill>
                <a:latin typeface="Arial" panose="020B0604020202020204" pitchFamily="34" charset="0"/>
                <a:cs typeface="Arial" panose="020B0604020202020204" pitchFamily="34" charset="0"/>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52014" y="1488347"/>
            <a:ext cx="4011084" cy="4637819"/>
          </a:xfrm>
        </p:spPr>
        <p:txBody>
          <a:bodyPr/>
          <a:lstStyle>
            <a:lvl1pPr marL="0" indent="0">
              <a:buNone/>
              <a:defRPr sz="1867">
                <a:solidFill>
                  <a:schemeClr val="tx1">
                    <a:lumMod val="85000"/>
                    <a:lumOff val="15000"/>
                  </a:schemeClr>
                </a:solidFill>
                <a:latin typeface="Arial" panose="020B0604020202020204" pitchFamily="34" charset="0"/>
                <a:cs typeface="Arial" panose="020B0604020202020204"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AD5DC65-459D-D448-A582-32E63EC2FF47}" type="slidenum">
              <a:rPr lang="en-US" smtClean="0"/>
              <a:pPr/>
              <a:t>‹#›</a:t>
            </a:fld>
            <a:endParaRPr lang="en-US"/>
          </a:p>
        </p:txBody>
      </p:sp>
      <p:sp>
        <p:nvSpPr>
          <p:cNvPr id="8" name="Title 1"/>
          <p:cNvSpPr>
            <a:spLocks noGrp="1"/>
          </p:cNvSpPr>
          <p:nvPr>
            <p:ph type="title"/>
          </p:nvPr>
        </p:nvSpPr>
        <p:spPr>
          <a:xfrm>
            <a:off x="352014" y="378406"/>
            <a:ext cx="10597564" cy="507772"/>
          </a:xfrm>
        </p:spPr>
        <p:txBody>
          <a:bodyPr/>
          <a:lstStyle>
            <a:lvl1pPr>
              <a:defRPr b="1" i="0">
                <a:solidFill>
                  <a:schemeClr val="tx1">
                    <a:lumMod val="85000"/>
                    <a:lumOff val="15000"/>
                  </a:schemeClr>
                </a:solidFill>
                <a:latin typeface="Arial" panose="020B0604020202020204" pitchFamily="34" charset="0"/>
                <a:cs typeface="Arial" panose="020B0604020202020204" pitchFamily="34" charset="0"/>
              </a:defRPr>
            </a:lvl1pPr>
          </a:lstStyle>
          <a:p>
            <a:r>
              <a:rPr lang="en-US"/>
              <a:t>Click to edit Master title style</a:t>
            </a:r>
          </a:p>
        </p:txBody>
      </p:sp>
      <p:pic>
        <p:nvPicPr>
          <p:cNvPr id="2" name="Picture 1">
            <a:extLst>
              <a:ext uri="{FF2B5EF4-FFF2-40B4-BE49-F238E27FC236}">
                <a16:creationId xmlns:a16="http://schemas.microsoft.com/office/drawing/2014/main" id="{B003AB35-AE35-121E-C428-6BAEC2D2F1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3373" y="355182"/>
            <a:ext cx="519028" cy="507772"/>
          </a:xfrm>
          <a:prstGeom prst="rect">
            <a:avLst/>
          </a:prstGeom>
        </p:spPr>
      </p:pic>
    </p:spTree>
    <p:extLst>
      <p:ext uri="{BB962C8B-B14F-4D97-AF65-F5344CB8AC3E}">
        <p14:creationId xmlns:p14="http://schemas.microsoft.com/office/powerpoint/2010/main" val="5641744"/>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Only" preserve="1">
  <p:cSld name="Heading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4372" y="378406"/>
            <a:ext cx="10495205" cy="507772"/>
          </a:xfrm>
        </p:spPr>
        <p:txBody>
          <a:bodyPr/>
          <a:lstStyle>
            <a:lvl1pPr>
              <a:defRPr b="1" i="0">
                <a:solidFill>
                  <a:schemeClr val="tx1">
                    <a:lumMod val="85000"/>
                    <a:lumOff val="1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AD5DC65-459D-D448-A582-32E63EC2FF47}" type="slidenum">
              <a:rPr lang="en-US" smtClean="0"/>
              <a:pPr/>
              <a:t>‹#›</a:t>
            </a:fld>
            <a:endParaRPr lang="en-US"/>
          </a:p>
        </p:txBody>
      </p:sp>
      <p:pic>
        <p:nvPicPr>
          <p:cNvPr id="3" name="Picture 2">
            <a:extLst>
              <a:ext uri="{FF2B5EF4-FFF2-40B4-BE49-F238E27FC236}">
                <a16:creationId xmlns:a16="http://schemas.microsoft.com/office/drawing/2014/main" id="{BFA71241-800A-4BA6-3610-36B4D2125F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3373" y="355182"/>
            <a:ext cx="519028" cy="507772"/>
          </a:xfrm>
          <a:prstGeom prst="rect">
            <a:avLst/>
          </a:prstGeom>
        </p:spPr>
      </p:pic>
    </p:spTree>
    <p:extLst>
      <p:ext uri="{BB962C8B-B14F-4D97-AF65-F5344CB8AC3E}">
        <p14:creationId xmlns:p14="http://schemas.microsoft.com/office/powerpoint/2010/main" val="1689334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0DE1FE4-3824-7D48-A945-E32AFCE4011D}"/>
              </a:ext>
            </a:extLst>
          </p:cNvPr>
          <p:cNvGrpSpPr/>
          <p:nvPr userDrawn="1"/>
        </p:nvGrpSpPr>
        <p:grpSpPr>
          <a:xfrm>
            <a:off x="-1" y="0"/>
            <a:ext cx="1192459" cy="6858000"/>
            <a:chOff x="-1" y="0"/>
            <a:chExt cx="1192459" cy="6858000"/>
          </a:xfrm>
        </p:grpSpPr>
        <p:sp>
          <p:nvSpPr>
            <p:cNvPr id="7" name="Rectangle 6">
              <a:extLst>
                <a:ext uri="{FF2B5EF4-FFF2-40B4-BE49-F238E27FC236}">
                  <a16:creationId xmlns:a16="http://schemas.microsoft.com/office/drawing/2014/main" id="{234D5F70-4372-DB42-AB35-B819A7CBD9F7}"/>
                </a:ext>
              </a:extLst>
            </p:cNvPr>
            <p:cNvSpPr/>
            <p:nvPr userDrawn="1"/>
          </p:nvSpPr>
          <p:spPr>
            <a:xfrm flipH="1" flipV="1">
              <a:off x="-1" y="0"/>
              <a:ext cx="8382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AAD69BF7-8D2C-934E-AC09-48A528D9202D}"/>
                </a:ext>
              </a:extLst>
            </p:cNvPr>
            <p:cNvSpPr/>
            <p:nvPr userDrawn="1"/>
          </p:nvSpPr>
          <p:spPr>
            <a:xfrm rot="16200000" flipH="1" flipV="1">
              <a:off x="568128" y="3244715"/>
              <a:ext cx="880089" cy="368570"/>
            </a:xfrm>
            <a:prstGeom prst="triangle">
              <a:avLst>
                <a:gd name="adj" fmla="val 480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1">
            <a:extLst>
              <a:ext uri="{FF2B5EF4-FFF2-40B4-BE49-F238E27FC236}">
                <a16:creationId xmlns:a16="http://schemas.microsoft.com/office/drawing/2014/main" id="{E2BE5936-D3BA-4F49-BF09-D8CB8237E146}"/>
              </a:ext>
            </a:extLst>
          </p:cNvPr>
          <p:cNvSpPr>
            <a:spLocks noGrp="1"/>
          </p:cNvSpPr>
          <p:nvPr userDrawn="1">
            <p:ph type="title"/>
          </p:nvPr>
        </p:nvSpPr>
        <p:spPr>
          <a:xfrm>
            <a:off x="1243220" y="1502228"/>
            <a:ext cx="2612572" cy="3853543"/>
          </a:xfrm>
        </p:spPr>
        <p:txBody>
          <a:bodyPr anchor="ctr">
            <a:normAutofit/>
          </a:bodyPr>
          <a:lstStyle>
            <a:lvl1pPr>
              <a:defRPr sz="4000">
                <a:solidFill>
                  <a:schemeClr val="tx1">
                    <a:lumMod val="65000"/>
                    <a:lumOff val="35000"/>
                  </a:schemeClr>
                </a:solidFill>
              </a:defRPr>
            </a:lvl1pPr>
          </a:lstStyle>
          <a:p>
            <a:r>
              <a:rPr lang="en-US"/>
              <a:t>Click to edit Master title style</a:t>
            </a:r>
          </a:p>
        </p:txBody>
      </p:sp>
      <p:sp>
        <p:nvSpPr>
          <p:cNvPr id="4" name="Text Placeholder 3">
            <a:extLst>
              <a:ext uri="{FF2B5EF4-FFF2-40B4-BE49-F238E27FC236}">
                <a16:creationId xmlns:a16="http://schemas.microsoft.com/office/drawing/2014/main" id="{CBDD4A17-DCAC-C245-A195-94E4FE4402C5}"/>
              </a:ext>
            </a:extLst>
          </p:cNvPr>
          <p:cNvSpPr>
            <a:spLocks noGrp="1"/>
          </p:cNvSpPr>
          <p:nvPr userDrawn="1">
            <p:ph type="body" sz="half" idx="2"/>
          </p:nvPr>
        </p:nvSpPr>
        <p:spPr>
          <a:xfrm>
            <a:off x="4210050" y="342900"/>
            <a:ext cx="7143750" cy="5829300"/>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Triangle 12">
            <a:extLst>
              <a:ext uri="{FF2B5EF4-FFF2-40B4-BE49-F238E27FC236}">
                <a16:creationId xmlns:a16="http://schemas.microsoft.com/office/drawing/2014/main" id="{62C8D28C-D675-2948-99B2-276507AA9B1D}"/>
              </a:ext>
            </a:extLst>
          </p:cNvPr>
          <p:cNvSpPr/>
          <p:nvPr userDrawn="1"/>
        </p:nvSpPr>
        <p:spPr>
          <a:xfrm rot="5400000" flipV="1">
            <a:off x="-103360" y="3397115"/>
            <a:ext cx="880089" cy="368570"/>
          </a:xfrm>
          <a:prstGeom prst="triangle">
            <a:avLst>
              <a:gd name="adj" fmla="val 480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9A7B9636-49E7-1546-8F4B-794BA79D879D}"/>
              </a:ext>
            </a:extLst>
          </p:cNvPr>
          <p:cNvGrpSpPr/>
          <p:nvPr userDrawn="1"/>
        </p:nvGrpSpPr>
        <p:grpSpPr>
          <a:xfrm>
            <a:off x="0" y="0"/>
            <a:ext cx="1192459" cy="6858000"/>
            <a:chOff x="-1" y="0"/>
            <a:chExt cx="1192459" cy="6858000"/>
          </a:xfrm>
        </p:grpSpPr>
        <p:sp>
          <p:nvSpPr>
            <p:cNvPr id="15" name="Rectangle 14">
              <a:extLst>
                <a:ext uri="{FF2B5EF4-FFF2-40B4-BE49-F238E27FC236}">
                  <a16:creationId xmlns:a16="http://schemas.microsoft.com/office/drawing/2014/main" id="{889D6434-A51A-2D46-9C6D-DA18C1B79642}"/>
                </a:ext>
              </a:extLst>
            </p:cNvPr>
            <p:cNvSpPr/>
            <p:nvPr userDrawn="1"/>
          </p:nvSpPr>
          <p:spPr>
            <a:xfrm flipH="1" flipV="1">
              <a:off x="-1" y="0"/>
              <a:ext cx="8382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iangle 15">
              <a:extLst>
                <a:ext uri="{FF2B5EF4-FFF2-40B4-BE49-F238E27FC236}">
                  <a16:creationId xmlns:a16="http://schemas.microsoft.com/office/drawing/2014/main" id="{9E569304-8CF2-5A45-8735-5ACD50B5C7F8}"/>
                </a:ext>
              </a:extLst>
            </p:cNvPr>
            <p:cNvSpPr/>
            <p:nvPr userDrawn="1"/>
          </p:nvSpPr>
          <p:spPr>
            <a:xfrm rot="16200000" flipH="1" flipV="1">
              <a:off x="568128" y="3244715"/>
              <a:ext cx="880089" cy="368570"/>
            </a:xfrm>
            <a:prstGeom prst="triangle">
              <a:avLst>
                <a:gd name="adj" fmla="val 480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2751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AD5DC65-459D-D448-A582-32E63EC2FF47}" type="slidenum">
              <a:rPr lang="en-US" smtClean="0"/>
              <a:pPr/>
              <a:t>‹#›</a:t>
            </a:fld>
            <a:endParaRPr lang="en-US"/>
          </a:p>
        </p:txBody>
      </p:sp>
      <p:pic>
        <p:nvPicPr>
          <p:cNvPr id="2" name="Picture 1">
            <a:extLst>
              <a:ext uri="{FF2B5EF4-FFF2-40B4-BE49-F238E27FC236}">
                <a16:creationId xmlns:a16="http://schemas.microsoft.com/office/drawing/2014/main" id="{B82AF42D-AD00-465B-9E56-A619BBFF4A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3373" y="355182"/>
            <a:ext cx="519028" cy="507772"/>
          </a:xfrm>
          <a:prstGeom prst="rect">
            <a:avLst/>
          </a:prstGeom>
        </p:spPr>
      </p:pic>
    </p:spTree>
    <p:extLst>
      <p:ext uri="{BB962C8B-B14F-4D97-AF65-F5344CB8AC3E}">
        <p14:creationId xmlns:p14="http://schemas.microsoft.com/office/powerpoint/2010/main" val="2600236147"/>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609602" y="523427"/>
            <a:ext cx="9280613" cy="1729575"/>
          </a:xfrm>
        </p:spPr>
        <p:txBody>
          <a:bodyPr/>
          <a:lstStyle>
            <a:lvl1pPr>
              <a:defRPr sz="6400" b="1" i="0">
                <a:solidFill>
                  <a:schemeClr val="tx1">
                    <a:lumMod val="85000"/>
                    <a:lumOff val="1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Subtitle 2"/>
          <p:cNvSpPr>
            <a:spLocks noGrp="1"/>
          </p:cNvSpPr>
          <p:nvPr>
            <p:ph type="subTitle" idx="1"/>
          </p:nvPr>
        </p:nvSpPr>
        <p:spPr>
          <a:xfrm>
            <a:off x="609603" y="2253002"/>
            <a:ext cx="7900251" cy="1474692"/>
          </a:xfrm>
        </p:spPr>
        <p:txBody>
          <a:bodyPr>
            <a:normAutofit/>
          </a:bodyPr>
          <a:lstStyle>
            <a:lvl1pPr marL="0" indent="0" algn="l">
              <a:buNone/>
              <a:defRPr sz="3733">
                <a:solidFill>
                  <a:schemeClr val="tx1">
                    <a:lumMod val="75000"/>
                    <a:lumOff val="25000"/>
                  </a:schemeClr>
                </a:solidFill>
                <a:latin typeface="Arial" panose="020B0604020202020204" pitchFamily="34" charset="0"/>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8" name="Picture 7">
            <a:extLst>
              <a:ext uri="{FF2B5EF4-FFF2-40B4-BE49-F238E27FC236}">
                <a16:creationId xmlns:a16="http://schemas.microsoft.com/office/drawing/2014/main" id="{541E0548-229C-7249-810C-AB58579F98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1207" y="5108662"/>
            <a:ext cx="2784951" cy="1225911"/>
          </a:xfrm>
          <a:prstGeom prst="rect">
            <a:avLst/>
          </a:prstGeom>
        </p:spPr>
      </p:pic>
    </p:spTree>
    <p:extLst>
      <p:ext uri="{BB962C8B-B14F-4D97-AF65-F5344CB8AC3E}">
        <p14:creationId xmlns:p14="http://schemas.microsoft.com/office/powerpoint/2010/main" val="201810111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4587" y="1429809"/>
            <a:ext cx="8156828" cy="507772"/>
          </a:xfrm>
        </p:spPr>
        <p:txBody>
          <a:bodyPr/>
          <a:lstStyle>
            <a:lvl1pPr algn="ctr">
              <a:defRPr b="1" i="0">
                <a:solidFill>
                  <a:schemeClr val="tx1">
                    <a:lumMod val="85000"/>
                    <a:lumOff val="1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AD5DC65-459D-D448-A582-32E63EC2FF47}" type="slidenum">
              <a:rPr lang="en-US" smtClean="0"/>
              <a:pPr/>
              <a:t>‹#›</a:t>
            </a:fld>
            <a:endParaRPr lang="en-US"/>
          </a:p>
        </p:txBody>
      </p:sp>
      <p:sp>
        <p:nvSpPr>
          <p:cNvPr id="7" name="Content Placeholder 6"/>
          <p:cNvSpPr>
            <a:spLocks noGrp="1"/>
          </p:cNvSpPr>
          <p:nvPr>
            <p:ph sz="quarter" idx="13"/>
          </p:nvPr>
        </p:nvSpPr>
        <p:spPr>
          <a:xfrm>
            <a:off x="609600" y="2198383"/>
            <a:ext cx="10972800" cy="3754743"/>
          </a:xfrm>
        </p:spPr>
        <p:txBody>
          <a:bodyPr/>
          <a:lstStyle>
            <a:lvl1pPr>
              <a:defRPr sz="3200">
                <a:solidFill>
                  <a:schemeClr val="tx1">
                    <a:lumMod val="85000"/>
                    <a:lumOff val="15000"/>
                  </a:schemeClr>
                </a:solidFill>
                <a:latin typeface="Arial" panose="020B0604020202020204" pitchFamily="34" charset="0"/>
                <a:cs typeface="Arial" panose="020B0604020202020204" pitchFamily="34" charset="0"/>
              </a:defRPr>
            </a:lvl1pPr>
            <a:lvl2pPr>
              <a:defRPr>
                <a:solidFill>
                  <a:schemeClr val="tx1">
                    <a:lumMod val="85000"/>
                    <a:lumOff val="15000"/>
                  </a:schemeClr>
                </a:solidFill>
                <a:latin typeface="Arial" panose="020B0604020202020204" pitchFamily="34" charset="0"/>
                <a:cs typeface="Arial" panose="020B0604020202020204" pitchFamily="34" charset="0"/>
              </a:defRPr>
            </a:lvl2pPr>
            <a:lvl3pPr>
              <a:defRPr>
                <a:solidFill>
                  <a:schemeClr val="tx1">
                    <a:lumMod val="85000"/>
                    <a:lumOff val="15000"/>
                  </a:schemeClr>
                </a:solidFill>
                <a:latin typeface="Arial" panose="020B0604020202020204" pitchFamily="34" charset="0"/>
                <a:cs typeface="Arial" panose="020B0604020202020204" pitchFamily="34" charset="0"/>
              </a:defRPr>
            </a:lvl3pPr>
            <a:lvl4pPr>
              <a:defRPr>
                <a:solidFill>
                  <a:schemeClr val="tx1">
                    <a:lumMod val="85000"/>
                    <a:lumOff val="15000"/>
                  </a:schemeClr>
                </a:solidFill>
                <a:latin typeface="Arial" panose="020B0604020202020204" pitchFamily="34" charset="0"/>
                <a:cs typeface="Arial" panose="020B0604020202020204" pitchFamily="34" charset="0"/>
              </a:defRPr>
            </a:lvl4pPr>
            <a:lvl5pPr>
              <a:defRPr>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4CED0DEE-5B9B-874C-A8FF-4E36F7677B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1" y="6356350"/>
            <a:ext cx="373220" cy="365127"/>
          </a:xfrm>
          <a:prstGeom prst="rect">
            <a:avLst/>
          </a:prstGeom>
        </p:spPr>
      </p:pic>
      <p:cxnSp>
        <p:nvCxnSpPr>
          <p:cNvPr id="9" name="Straight Connector 8">
            <a:extLst>
              <a:ext uri="{FF2B5EF4-FFF2-40B4-BE49-F238E27FC236}">
                <a16:creationId xmlns:a16="http://schemas.microsoft.com/office/drawing/2014/main" id="{93BCD37C-39B7-EB4F-A698-C852A15B117A}"/>
              </a:ext>
            </a:extLst>
          </p:cNvPr>
          <p:cNvCxnSpPr/>
          <p:nvPr userDrawn="1"/>
        </p:nvCxnSpPr>
        <p:spPr>
          <a:xfrm>
            <a:off x="609600" y="6209417"/>
            <a:ext cx="10972800" cy="0"/>
          </a:xfrm>
          <a:prstGeom prst="line">
            <a:avLst/>
          </a:prstGeom>
          <a:ln w="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512117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1_Speakers">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AD5DC65-459D-D448-A582-32E63EC2FF47}" type="slidenum">
              <a:rPr lang="en-US" smtClean="0"/>
              <a:pPr/>
              <a:t>‹#›</a:t>
            </a:fld>
            <a:endParaRPr lang="en-US"/>
          </a:p>
        </p:txBody>
      </p:sp>
      <p:sp>
        <p:nvSpPr>
          <p:cNvPr id="10" name="Content Placeholder 9"/>
          <p:cNvSpPr>
            <a:spLocks noGrp="1"/>
          </p:cNvSpPr>
          <p:nvPr>
            <p:ph sz="quarter" idx="13"/>
          </p:nvPr>
        </p:nvSpPr>
        <p:spPr>
          <a:xfrm>
            <a:off x="609602" y="2211389"/>
            <a:ext cx="5486399" cy="3615253"/>
          </a:xfrm>
        </p:spPr>
        <p:txBody>
          <a:bodyPr/>
          <a:lstStyle>
            <a:lvl1pPr>
              <a:defRPr sz="3200">
                <a:solidFill>
                  <a:schemeClr val="tx1">
                    <a:lumMod val="85000"/>
                    <a:lumOff val="15000"/>
                  </a:schemeClr>
                </a:solidFill>
                <a:latin typeface="Arial" panose="020B0604020202020204" pitchFamily="34" charset="0"/>
                <a:cs typeface="Arial" panose="020B0604020202020204" pitchFamily="34" charset="0"/>
              </a:defRPr>
            </a:lvl1pPr>
            <a:lvl2pPr>
              <a:defRPr>
                <a:solidFill>
                  <a:schemeClr val="tx1">
                    <a:lumMod val="85000"/>
                    <a:lumOff val="15000"/>
                  </a:schemeClr>
                </a:solidFill>
                <a:latin typeface="Arial" panose="020B0604020202020204" pitchFamily="34" charset="0"/>
                <a:cs typeface="Arial" panose="020B0604020202020204" pitchFamily="34" charset="0"/>
              </a:defRPr>
            </a:lvl2pPr>
            <a:lvl3pPr>
              <a:defRPr>
                <a:solidFill>
                  <a:schemeClr val="tx1">
                    <a:lumMod val="85000"/>
                    <a:lumOff val="15000"/>
                  </a:schemeClr>
                </a:solidFill>
                <a:latin typeface="Arial" panose="020B0604020202020204" pitchFamily="34" charset="0"/>
                <a:cs typeface="Arial" panose="020B0604020202020204" pitchFamily="34" charset="0"/>
              </a:defRPr>
            </a:lvl3pPr>
            <a:lvl4pPr>
              <a:defRPr>
                <a:solidFill>
                  <a:schemeClr val="tx1">
                    <a:lumMod val="85000"/>
                    <a:lumOff val="15000"/>
                  </a:schemeClr>
                </a:solidFill>
                <a:latin typeface="Arial" panose="020B0604020202020204" pitchFamily="34" charset="0"/>
                <a:cs typeface="Arial" panose="020B0604020202020204" pitchFamily="34" charset="0"/>
              </a:defRPr>
            </a:lvl4pPr>
            <a:lvl5pPr>
              <a:defRPr>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9"/>
          <p:cNvSpPr>
            <a:spLocks noGrp="1"/>
          </p:cNvSpPr>
          <p:nvPr>
            <p:ph sz="quarter" idx="14"/>
          </p:nvPr>
        </p:nvSpPr>
        <p:spPr>
          <a:xfrm>
            <a:off x="6100235" y="2211389"/>
            <a:ext cx="5486399" cy="3615253"/>
          </a:xfrm>
        </p:spPr>
        <p:txBody>
          <a:bodyPr/>
          <a:lstStyle>
            <a:lvl1pPr>
              <a:defRPr sz="3200">
                <a:solidFill>
                  <a:schemeClr val="tx1">
                    <a:lumMod val="85000"/>
                    <a:lumOff val="15000"/>
                  </a:schemeClr>
                </a:solidFill>
                <a:latin typeface="Arial" panose="020B0604020202020204" pitchFamily="34" charset="0"/>
                <a:cs typeface="Arial" panose="020B0604020202020204" pitchFamily="34" charset="0"/>
              </a:defRPr>
            </a:lvl1pPr>
            <a:lvl2pPr>
              <a:defRPr>
                <a:solidFill>
                  <a:schemeClr val="tx1">
                    <a:lumMod val="85000"/>
                    <a:lumOff val="15000"/>
                  </a:schemeClr>
                </a:solidFill>
                <a:latin typeface="Arial" panose="020B0604020202020204" pitchFamily="34" charset="0"/>
                <a:cs typeface="Arial" panose="020B0604020202020204" pitchFamily="34" charset="0"/>
              </a:defRPr>
            </a:lvl2pPr>
            <a:lvl3pPr>
              <a:defRPr>
                <a:solidFill>
                  <a:schemeClr val="tx1">
                    <a:lumMod val="85000"/>
                    <a:lumOff val="15000"/>
                  </a:schemeClr>
                </a:solidFill>
                <a:latin typeface="Arial" panose="020B0604020202020204" pitchFamily="34" charset="0"/>
                <a:cs typeface="Arial" panose="020B0604020202020204" pitchFamily="34" charset="0"/>
              </a:defRPr>
            </a:lvl3pPr>
            <a:lvl4pPr>
              <a:defRPr>
                <a:solidFill>
                  <a:schemeClr val="tx1">
                    <a:lumMod val="85000"/>
                    <a:lumOff val="15000"/>
                  </a:schemeClr>
                </a:solidFill>
                <a:latin typeface="Arial" panose="020B0604020202020204" pitchFamily="34" charset="0"/>
                <a:cs typeface="Arial" panose="020B0604020202020204" pitchFamily="34" charset="0"/>
              </a:defRPr>
            </a:lvl4pPr>
            <a:lvl5pPr>
              <a:defRPr>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1984587" y="1429809"/>
            <a:ext cx="8156828" cy="507772"/>
          </a:xfrm>
        </p:spPr>
        <p:txBody>
          <a:bodyPr/>
          <a:lstStyle>
            <a:lvl1pPr algn="ctr">
              <a:defRPr b="1" i="0">
                <a:solidFill>
                  <a:schemeClr val="tx1">
                    <a:lumMod val="85000"/>
                    <a:lumOff val="15000"/>
                  </a:schemeClr>
                </a:solidFill>
                <a:latin typeface="Arial" panose="020B0604020202020204" pitchFamily="34" charset="0"/>
                <a:cs typeface="Arial" panose="020B0604020202020204" pitchFamily="34" charset="0"/>
              </a:defRPr>
            </a:lvl1pPr>
          </a:lstStyle>
          <a:p>
            <a:r>
              <a:rPr lang="en-US"/>
              <a:t>Click to edit Master title style</a:t>
            </a:r>
          </a:p>
        </p:txBody>
      </p:sp>
      <p:pic>
        <p:nvPicPr>
          <p:cNvPr id="13" name="Picture 12">
            <a:extLst>
              <a:ext uri="{FF2B5EF4-FFF2-40B4-BE49-F238E27FC236}">
                <a16:creationId xmlns:a16="http://schemas.microsoft.com/office/drawing/2014/main" id="{4081EC22-C4BC-7D41-BD2A-785A20650F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1" y="6356350"/>
            <a:ext cx="373220" cy="365127"/>
          </a:xfrm>
          <a:prstGeom prst="rect">
            <a:avLst/>
          </a:prstGeom>
        </p:spPr>
      </p:pic>
      <p:cxnSp>
        <p:nvCxnSpPr>
          <p:cNvPr id="14" name="Straight Connector 13">
            <a:extLst>
              <a:ext uri="{FF2B5EF4-FFF2-40B4-BE49-F238E27FC236}">
                <a16:creationId xmlns:a16="http://schemas.microsoft.com/office/drawing/2014/main" id="{9864260E-781F-A748-B7C2-C4CA54BF6F5B}"/>
              </a:ext>
            </a:extLst>
          </p:cNvPr>
          <p:cNvCxnSpPr/>
          <p:nvPr userDrawn="1"/>
        </p:nvCxnSpPr>
        <p:spPr>
          <a:xfrm>
            <a:off x="609600" y="6209417"/>
            <a:ext cx="10972800" cy="0"/>
          </a:xfrm>
          <a:prstGeom prst="line">
            <a:avLst/>
          </a:prstGeom>
          <a:ln w="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106246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1_Media">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AD5DC65-459D-D448-A582-32E63EC2FF47}" type="slidenum">
              <a:rPr lang="en-US" smtClean="0"/>
              <a:pPr/>
              <a:t>‹#›</a:t>
            </a:fld>
            <a:endParaRPr lang="en-US"/>
          </a:p>
        </p:txBody>
      </p:sp>
      <p:sp>
        <p:nvSpPr>
          <p:cNvPr id="9" name="Content Placeholder 7"/>
          <p:cNvSpPr>
            <a:spLocks noGrp="1"/>
          </p:cNvSpPr>
          <p:nvPr>
            <p:ph sz="quarter" idx="14"/>
          </p:nvPr>
        </p:nvSpPr>
        <p:spPr>
          <a:xfrm>
            <a:off x="711528" y="1136823"/>
            <a:ext cx="10758273" cy="4817411"/>
          </a:xfrm>
        </p:spPr>
        <p:txBody>
          <a:bodyPr/>
          <a:lstStyle>
            <a:lvl1pPr marL="0" indent="0">
              <a:buNone/>
              <a:defRPr>
                <a:solidFill>
                  <a:schemeClr val="tx1">
                    <a:lumMod val="85000"/>
                    <a:lumOff val="15000"/>
                  </a:schemeClr>
                </a:solidFill>
                <a:latin typeface="Avenir Book" panose="02000503020000020003" pitchFamily="2" charset="0"/>
              </a:defRPr>
            </a:lvl1pPr>
          </a:lstStyle>
          <a:p>
            <a:pPr lvl="0"/>
            <a:r>
              <a:rPr lang="en-US"/>
              <a:t>Click to edit Master text styles</a:t>
            </a:r>
          </a:p>
        </p:txBody>
      </p:sp>
      <p:pic>
        <p:nvPicPr>
          <p:cNvPr id="10" name="Picture 9">
            <a:extLst>
              <a:ext uri="{FF2B5EF4-FFF2-40B4-BE49-F238E27FC236}">
                <a16:creationId xmlns:a16="http://schemas.microsoft.com/office/drawing/2014/main" id="{A5953768-D81A-4146-846C-60A79917E8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1" y="6356350"/>
            <a:ext cx="373220" cy="365127"/>
          </a:xfrm>
          <a:prstGeom prst="rect">
            <a:avLst/>
          </a:prstGeom>
        </p:spPr>
      </p:pic>
      <p:cxnSp>
        <p:nvCxnSpPr>
          <p:cNvPr id="11" name="Straight Connector 10">
            <a:extLst>
              <a:ext uri="{FF2B5EF4-FFF2-40B4-BE49-F238E27FC236}">
                <a16:creationId xmlns:a16="http://schemas.microsoft.com/office/drawing/2014/main" id="{C2B3E56B-962A-B045-82BC-EED980FF974E}"/>
              </a:ext>
            </a:extLst>
          </p:cNvPr>
          <p:cNvCxnSpPr/>
          <p:nvPr userDrawn="1"/>
        </p:nvCxnSpPr>
        <p:spPr>
          <a:xfrm>
            <a:off x="609600" y="6209417"/>
            <a:ext cx="10972800" cy="0"/>
          </a:xfrm>
          <a:prstGeom prst="line">
            <a:avLst/>
          </a:prstGeom>
          <a:ln w="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621098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4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9043" y="345457"/>
            <a:ext cx="11243357" cy="507772"/>
          </a:xfrm>
        </p:spPr>
        <p:txBody>
          <a:bodyPr/>
          <a:lstStyle>
            <a:lvl1pPr>
              <a:defRPr b="1" i="0">
                <a:solidFill>
                  <a:schemeClr val="tx1">
                    <a:lumMod val="85000"/>
                    <a:lumOff val="1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39043" y="1206231"/>
            <a:ext cx="11243357" cy="4733827"/>
          </a:xfrm>
        </p:spPr>
        <p:txBody>
          <a:bodyPr/>
          <a:lstStyle>
            <a:lvl1pPr>
              <a:defRPr sz="3200">
                <a:solidFill>
                  <a:schemeClr val="tx1">
                    <a:lumMod val="85000"/>
                    <a:lumOff val="15000"/>
                  </a:schemeClr>
                </a:solidFill>
                <a:latin typeface="Arial" panose="020B0604020202020204" pitchFamily="34" charset="0"/>
                <a:cs typeface="Arial" panose="020B0604020202020204" pitchFamily="34" charset="0"/>
              </a:defRPr>
            </a:lvl1pPr>
            <a:lvl2pPr>
              <a:defRPr>
                <a:solidFill>
                  <a:schemeClr val="tx1">
                    <a:lumMod val="85000"/>
                    <a:lumOff val="15000"/>
                  </a:schemeClr>
                </a:solidFill>
                <a:latin typeface="Arial" panose="020B0604020202020204" pitchFamily="34" charset="0"/>
                <a:cs typeface="Arial" panose="020B0604020202020204" pitchFamily="34" charset="0"/>
              </a:defRPr>
            </a:lvl2pPr>
            <a:lvl3pPr>
              <a:defRPr>
                <a:solidFill>
                  <a:schemeClr val="tx1">
                    <a:lumMod val="85000"/>
                    <a:lumOff val="15000"/>
                  </a:schemeClr>
                </a:solidFill>
                <a:latin typeface="Arial" panose="020B0604020202020204" pitchFamily="34" charset="0"/>
                <a:cs typeface="Arial" panose="020B0604020202020204" pitchFamily="34" charset="0"/>
              </a:defRPr>
            </a:lvl3pPr>
            <a:lvl4pPr>
              <a:defRPr>
                <a:solidFill>
                  <a:schemeClr val="tx1">
                    <a:lumMod val="85000"/>
                    <a:lumOff val="15000"/>
                  </a:schemeClr>
                </a:solidFill>
                <a:latin typeface="Arial" panose="020B0604020202020204" pitchFamily="34" charset="0"/>
                <a:cs typeface="Arial" panose="020B0604020202020204" pitchFamily="34" charset="0"/>
              </a:defRPr>
            </a:lvl4pPr>
            <a:lvl5pPr>
              <a:defRPr>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AD5DC65-459D-D448-A582-32E63EC2FF47}" type="slidenum">
              <a:rPr lang="en-US" smtClean="0"/>
              <a:pPr/>
              <a:t>‹#›</a:t>
            </a:fld>
            <a:endParaRPr lang="en-US"/>
          </a:p>
        </p:txBody>
      </p:sp>
      <p:pic>
        <p:nvPicPr>
          <p:cNvPr id="8" name="Picture 7">
            <a:extLst>
              <a:ext uri="{FF2B5EF4-FFF2-40B4-BE49-F238E27FC236}">
                <a16:creationId xmlns:a16="http://schemas.microsoft.com/office/drawing/2014/main" id="{C9F0A24F-7D81-B94D-97A7-EF53BB014D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9043" y="6356351"/>
            <a:ext cx="373220" cy="365127"/>
          </a:xfrm>
          <a:prstGeom prst="rect">
            <a:avLst/>
          </a:prstGeom>
        </p:spPr>
      </p:pic>
      <p:cxnSp>
        <p:nvCxnSpPr>
          <p:cNvPr id="9" name="Straight Connector 8">
            <a:extLst>
              <a:ext uri="{FF2B5EF4-FFF2-40B4-BE49-F238E27FC236}">
                <a16:creationId xmlns:a16="http://schemas.microsoft.com/office/drawing/2014/main" id="{C079D8FA-44B5-D047-97C4-40E1DE5B45CB}"/>
              </a:ext>
            </a:extLst>
          </p:cNvPr>
          <p:cNvCxnSpPr>
            <a:cxnSpLocks/>
          </p:cNvCxnSpPr>
          <p:nvPr userDrawn="1"/>
        </p:nvCxnSpPr>
        <p:spPr>
          <a:xfrm>
            <a:off x="339043" y="6209417"/>
            <a:ext cx="11243357" cy="0"/>
          </a:xfrm>
          <a:prstGeom prst="line">
            <a:avLst/>
          </a:prstGeom>
          <a:ln w="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353401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F445B-5D11-DD44-BD10-83CC427BAB8A}"/>
              </a:ext>
            </a:extLst>
          </p:cNvPr>
          <p:cNvSpPr>
            <a:spLocks noGrp="1"/>
          </p:cNvSpPr>
          <p:nvPr>
            <p:ph type="title"/>
          </p:nvPr>
        </p:nvSpPr>
        <p:spPr>
          <a:xfrm>
            <a:off x="838200" y="365125"/>
            <a:ext cx="10515600" cy="1325563"/>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1A2C0B0-4816-5B4B-B4D9-169AEE9DDE3F}"/>
              </a:ext>
            </a:extLst>
          </p:cNvPr>
          <p:cNvSpPr>
            <a:spLocks noGrp="1"/>
          </p:cNvSpPr>
          <p:nvPr>
            <p:ph idx="1"/>
          </p:nvPr>
        </p:nvSpPr>
        <p:spPr>
          <a:xfrm>
            <a:off x="838200" y="1556268"/>
            <a:ext cx="10515600" cy="4351339"/>
          </a:xfrm>
          <a:prstGeom prst="rect">
            <a:avLst/>
          </a:prstGeo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2E2C39E-08C9-4C47-A1E2-7ABA219355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1" y="6328666"/>
            <a:ext cx="373220" cy="365127"/>
          </a:xfrm>
          <a:prstGeom prst="rect">
            <a:avLst/>
          </a:prstGeom>
        </p:spPr>
      </p:pic>
      <p:cxnSp>
        <p:nvCxnSpPr>
          <p:cNvPr id="11" name="Straight Connector 10">
            <a:extLst>
              <a:ext uri="{FF2B5EF4-FFF2-40B4-BE49-F238E27FC236}">
                <a16:creationId xmlns:a16="http://schemas.microsoft.com/office/drawing/2014/main" id="{33AF48DE-E44F-9544-94AF-1E5B0930FF0A}"/>
              </a:ext>
            </a:extLst>
          </p:cNvPr>
          <p:cNvCxnSpPr>
            <a:cxnSpLocks/>
          </p:cNvCxnSpPr>
          <p:nvPr userDrawn="1"/>
        </p:nvCxnSpPr>
        <p:spPr>
          <a:xfrm>
            <a:off x="838200" y="6209417"/>
            <a:ext cx="10515600" cy="0"/>
          </a:xfrm>
          <a:prstGeom prst="line">
            <a:avLst/>
          </a:prstGeom>
          <a:ln w="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760583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72249-D068-B245-A3BA-F9231DC6F520}"/>
              </a:ext>
            </a:extLst>
          </p:cNvPr>
          <p:cNvSpPr>
            <a:spLocks noGrp="1"/>
          </p:cNvSpPr>
          <p:nvPr>
            <p:ph type="title"/>
          </p:nvPr>
        </p:nvSpPr>
        <p:spPr>
          <a:xfrm>
            <a:off x="838200" y="365125"/>
            <a:ext cx="10515600" cy="1325563"/>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A6A024C-2271-BF40-B1B7-58ECB57A4B1B}"/>
              </a:ext>
            </a:extLst>
          </p:cNvPr>
          <p:cNvSpPr>
            <a:spLocks noGrp="1"/>
          </p:cNvSpPr>
          <p:nvPr>
            <p:ph sz="half" idx="1"/>
          </p:nvPr>
        </p:nvSpPr>
        <p:spPr>
          <a:xfrm>
            <a:off x="838200" y="1825625"/>
            <a:ext cx="5181600" cy="4114424"/>
          </a:xfrm>
          <a:prstGeom prst="rect">
            <a:avLst/>
          </a:prstGeo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96B7C8-C129-1347-B574-A3FF1FFD2B2D}"/>
              </a:ext>
            </a:extLst>
          </p:cNvPr>
          <p:cNvSpPr>
            <a:spLocks noGrp="1"/>
          </p:cNvSpPr>
          <p:nvPr>
            <p:ph sz="half" idx="2"/>
          </p:nvPr>
        </p:nvSpPr>
        <p:spPr>
          <a:xfrm>
            <a:off x="6172200" y="1825625"/>
            <a:ext cx="5181600" cy="4114424"/>
          </a:xfrm>
          <a:prstGeom prst="rect">
            <a:avLst/>
          </a:prstGeo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545D6390-B6F4-3647-B239-6D13BB207D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1" y="6328666"/>
            <a:ext cx="373220" cy="365127"/>
          </a:xfrm>
          <a:prstGeom prst="rect">
            <a:avLst/>
          </a:prstGeom>
        </p:spPr>
      </p:pic>
      <p:cxnSp>
        <p:nvCxnSpPr>
          <p:cNvPr id="8" name="Straight Connector 7">
            <a:extLst>
              <a:ext uri="{FF2B5EF4-FFF2-40B4-BE49-F238E27FC236}">
                <a16:creationId xmlns:a16="http://schemas.microsoft.com/office/drawing/2014/main" id="{FE46E724-A915-424B-9DB9-BB09C22155DF}"/>
              </a:ext>
            </a:extLst>
          </p:cNvPr>
          <p:cNvCxnSpPr>
            <a:cxnSpLocks/>
          </p:cNvCxnSpPr>
          <p:nvPr userDrawn="1"/>
        </p:nvCxnSpPr>
        <p:spPr>
          <a:xfrm>
            <a:off x="838200" y="6209417"/>
            <a:ext cx="10515600" cy="0"/>
          </a:xfrm>
          <a:prstGeom prst="line">
            <a:avLst/>
          </a:prstGeom>
          <a:ln w="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816958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C2C6-13DF-3E4C-A8A2-CFDA3D62DEAB}"/>
              </a:ext>
            </a:extLst>
          </p:cNvPr>
          <p:cNvSpPr>
            <a:spLocks noGrp="1"/>
          </p:cNvSpPr>
          <p:nvPr>
            <p:ph type="title"/>
          </p:nvPr>
        </p:nvSpPr>
        <p:spPr>
          <a:xfrm>
            <a:off x="839788" y="365125"/>
            <a:ext cx="10515600" cy="1325563"/>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B4394DDE-4792-6644-AEA8-F068B831E646}"/>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solidFill>
                  <a:schemeClr val="tx1">
                    <a:lumMod val="85000"/>
                    <a:lumOff val="1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EA9056-3E65-8843-9644-74599D27A31D}"/>
              </a:ext>
            </a:extLst>
          </p:cNvPr>
          <p:cNvSpPr>
            <a:spLocks noGrp="1"/>
          </p:cNvSpPr>
          <p:nvPr>
            <p:ph sz="half" idx="2"/>
          </p:nvPr>
        </p:nvSpPr>
        <p:spPr>
          <a:xfrm>
            <a:off x="839789" y="2505076"/>
            <a:ext cx="5157787" cy="32932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800C3C-C00F-BB4E-917D-CC7A473064F7}"/>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solidFill>
                  <a:schemeClr val="tx1">
                    <a:lumMod val="85000"/>
                    <a:lumOff val="1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C387BB-90C6-CD43-98D8-E53944F8B6D2}"/>
              </a:ext>
            </a:extLst>
          </p:cNvPr>
          <p:cNvSpPr>
            <a:spLocks noGrp="1"/>
          </p:cNvSpPr>
          <p:nvPr>
            <p:ph sz="quarter" idx="4"/>
          </p:nvPr>
        </p:nvSpPr>
        <p:spPr>
          <a:xfrm>
            <a:off x="6172201" y="2505076"/>
            <a:ext cx="5183188" cy="3293213"/>
          </a:xfrm>
          <a:prstGeom prst="rect">
            <a:avLst/>
          </a:prstGeo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CB11B668-C11C-624F-908B-DAE0E4CDB2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1" y="6328666"/>
            <a:ext cx="373220" cy="365127"/>
          </a:xfrm>
          <a:prstGeom prst="rect">
            <a:avLst/>
          </a:prstGeom>
        </p:spPr>
      </p:pic>
      <p:cxnSp>
        <p:nvCxnSpPr>
          <p:cNvPr id="10" name="Straight Connector 9">
            <a:extLst>
              <a:ext uri="{FF2B5EF4-FFF2-40B4-BE49-F238E27FC236}">
                <a16:creationId xmlns:a16="http://schemas.microsoft.com/office/drawing/2014/main" id="{B6287619-08CC-5C44-A306-4D15AA03CC9F}"/>
              </a:ext>
            </a:extLst>
          </p:cNvPr>
          <p:cNvCxnSpPr>
            <a:cxnSpLocks/>
          </p:cNvCxnSpPr>
          <p:nvPr userDrawn="1"/>
        </p:nvCxnSpPr>
        <p:spPr>
          <a:xfrm>
            <a:off x="838200" y="6209417"/>
            <a:ext cx="10515600" cy="0"/>
          </a:xfrm>
          <a:prstGeom prst="line">
            <a:avLst/>
          </a:prstGeom>
          <a:ln w="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136255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9F451-6545-2D4A-BA53-500C690E1789}"/>
              </a:ext>
            </a:extLst>
          </p:cNvPr>
          <p:cNvSpPr>
            <a:spLocks noGrp="1"/>
          </p:cNvSpPr>
          <p:nvPr>
            <p:ph type="title"/>
          </p:nvPr>
        </p:nvSpPr>
        <p:spPr>
          <a:xfrm>
            <a:off x="838200" y="365125"/>
            <a:ext cx="10515600" cy="1325563"/>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pic>
        <p:nvPicPr>
          <p:cNvPr id="3" name="Picture 2">
            <a:extLst>
              <a:ext uri="{FF2B5EF4-FFF2-40B4-BE49-F238E27FC236}">
                <a16:creationId xmlns:a16="http://schemas.microsoft.com/office/drawing/2014/main" id="{00172C9B-8452-A74D-951E-2916A55438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1" y="6328666"/>
            <a:ext cx="373220" cy="365127"/>
          </a:xfrm>
          <a:prstGeom prst="rect">
            <a:avLst/>
          </a:prstGeom>
        </p:spPr>
      </p:pic>
      <p:cxnSp>
        <p:nvCxnSpPr>
          <p:cNvPr id="4" name="Straight Connector 3">
            <a:extLst>
              <a:ext uri="{FF2B5EF4-FFF2-40B4-BE49-F238E27FC236}">
                <a16:creationId xmlns:a16="http://schemas.microsoft.com/office/drawing/2014/main" id="{D6A981DC-361C-2844-9621-D3DAE23DC214}"/>
              </a:ext>
            </a:extLst>
          </p:cNvPr>
          <p:cNvCxnSpPr>
            <a:cxnSpLocks/>
          </p:cNvCxnSpPr>
          <p:nvPr userDrawn="1"/>
        </p:nvCxnSpPr>
        <p:spPr>
          <a:xfrm>
            <a:off x="838200" y="6209417"/>
            <a:ext cx="10515600" cy="0"/>
          </a:xfrm>
          <a:prstGeom prst="line">
            <a:avLst/>
          </a:prstGeom>
          <a:ln w="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7360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9300" y="209234"/>
            <a:ext cx="10943167" cy="792162"/>
          </a:xfrm>
          <a:prstGeom prst="rect">
            <a:avLst/>
          </a:prstGeom>
        </p:spPr>
        <p:txBody>
          <a:bodyPr/>
          <a:lstStyle>
            <a:lvl1pPr>
              <a:defRPr sz="4000">
                <a:solidFill>
                  <a:schemeClr val="bg1"/>
                </a:solidFill>
                <a:latin typeface="+mn-lt"/>
              </a:defRPr>
            </a:lvl1pPr>
          </a:lstStyle>
          <a:p>
            <a:r>
              <a:rPr lang="en-US"/>
              <a:t>Click to edit Master title style</a:t>
            </a:r>
            <a:endParaRPr lang="en-GB"/>
          </a:p>
        </p:txBody>
      </p:sp>
    </p:spTree>
    <p:extLst>
      <p:ext uri="{BB962C8B-B14F-4D97-AF65-F5344CB8AC3E}">
        <p14:creationId xmlns:p14="http://schemas.microsoft.com/office/powerpoint/2010/main" val="260278619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1"/>
            <a:ext cx="9303026" cy="6858000"/>
          </a:xfrm>
          <a:custGeom>
            <a:avLst/>
            <a:gdLst>
              <a:gd name="connsiteX0" fmla="*/ 0 w 9303026"/>
              <a:gd name="connsiteY0" fmla="*/ 0 h 6858000"/>
              <a:gd name="connsiteX1" fmla="*/ 2711309 w 9303026"/>
              <a:gd name="connsiteY1" fmla="*/ 0 h 6858000"/>
              <a:gd name="connsiteX2" fmla="*/ 9303026 w 9303026"/>
              <a:gd name="connsiteY2" fmla="*/ 6858000 h 6858000"/>
              <a:gd name="connsiteX3" fmla="*/ 2711309 w 9303026"/>
              <a:gd name="connsiteY3" fmla="*/ 6858000 h 6858000"/>
              <a:gd name="connsiteX4" fmla="*/ 0 w 930302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3026" h="6858000">
                <a:moveTo>
                  <a:pt x="0" y="0"/>
                </a:moveTo>
                <a:lnTo>
                  <a:pt x="2711309" y="0"/>
                </a:lnTo>
                <a:lnTo>
                  <a:pt x="9303026" y="6858000"/>
                </a:lnTo>
                <a:lnTo>
                  <a:pt x="2711309" y="6858000"/>
                </a:lnTo>
                <a:lnTo>
                  <a:pt x="0" y="6858000"/>
                </a:lnTo>
                <a:close/>
              </a:path>
            </a:pathLst>
          </a:custGeom>
          <a:gradFill flip="none" rotWithShape="1">
            <a:gsLst>
              <a:gs pos="0">
                <a:schemeClr val="tx1">
                  <a:lumMod val="75000"/>
                  <a:lumOff val="25000"/>
                </a:schemeClr>
              </a:gs>
              <a:gs pos="61000">
                <a:schemeClr val="tx1">
                  <a:lumMod val="50000"/>
                  <a:lumOff val="50000"/>
                </a:schemeClr>
              </a:gs>
            </a:gsLst>
            <a:lin ang="17400000" scaled="0"/>
            <a:tileRect/>
          </a:gradFill>
        </p:spPr>
        <p:txBody>
          <a:bodyPr wrap="square">
            <a:noAutofit/>
          </a:bodyPr>
          <a:lstStyle/>
          <a:p>
            <a:endParaRPr lang="en-US"/>
          </a:p>
        </p:txBody>
      </p:sp>
      <p:sp>
        <p:nvSpPr>
          <p:cNvPr id="3" name="Title 1">
            <a:extLst>
              <a:ext uri="{FF2B5EF4-FFF2-40B4-BE49-F238E27FC236}">
                <a16:creationId xmlns:a16="http://schemas.microsoft.com/office/drawing/2014/main" id="{7A85069E-8979-924D-92BB-5438658FE256}"/>
              </a:ext>
            </a:extLst>
          </p:cNvPr>
          <p:cNvSpPr>
            <a:spLocks noGrp="1"/>
          </p:cNvSpPr>
          <p:nvPr>
            <p:ph type="title"/>
          </p:nvPr>
        </p:nvSpPr>
        <p:spPr>
          <a:xfrm>
            <a:off x="7156174" y="546652"/>
            <a:ext cx="4612999" cy="1600200"/>
          </a:xfrm>
        </p:spPr>
        <p:txBody>
          <a:bodyPr anchor="b">
            <a:normAutofit/>
          </a:bodyPr>
          <a:lstStyle>
            <a:lvl1pPr>
              <a:defRPr sz="3600"/>
            </a:lvl1pPr>
          </a:lstStyle>
          <a:p>
            <a:r>
              <a:rPr lang="en-US"/>
              <a:t>Click to edit Master title style</a:t>
            </a:r>
          </a:p>
        </p:txBody>
      </p:sp>
      <p:sp>
        <p:nvSpPr>
          <p:cNvPr id="4" name="Text Placeholder 3">
            <a:extLst>
              <a:ext uri="{FF2B5EF4-FFF2-40B4-BE49-F238E27FC236}">
                <a16:creationId xmlns:a16="http://schemas.microsoft.com/office/drawing/2014/main" id="{AFE2DF48-3793-4848-A568-ACCB29A0C9B5}"/>
              </a:ext>
            </a:extLst>
          </p:cNvPr>
          <p:cNvSpPr>
            <a:spLocks noGrp="1"/>
          </p:cNvSpPr>
          <p:nvPr>
            <p:ph type="body" sz="half" idx="2"/>
          </p:nvPr>
        </p:nvSpPr>
        <p:spPr>
          <a:xfrm>
            <a:off x="7156174" y="2146852"/>
            <a:ext cx="461299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39416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01C5B-22F6-1649-B052-306A8E883E41}"/>
              </a:ext>
            </a:extLst>
          </p:cNvPr>
          <p:cNvSpPr>
            <a:spLocks noGrp="1"/>
          </p:cNvSpPr>
          <p:nvPr>
            <p:ph type="title"/>
          </p:nvPr>
        </p:nvSpPr>
        <p:spPr>
          <a:xfrm>
            <a:off x="839788" y="457200"/>
            <a:ext cx="3932237" cy="1600200"/>
          </a:xfrm>
          <a:prstGeom prst="rect">
            <a:avLst/>
          </a:prstGeom>
        </p:spPr>
        <p:txBody>
          <a:bodyPr anchor="b"/>
          <a:lstStyle>
            <a:lvl1pPr>
              <a:defRPr sz="3200">
                <a:solidFill>
                  <a:schemeClr val="tx1">
                    <a:lumMod val="85000"/>
                    <a:lumOff val="1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363839E-C411-5041-818C-EF7A90D8472B}"/>
              </a:ext>
            </a:extLst>
          </p:cNvPr>
          <p:cNvSpPr>
            <a:spLocks noGrp="1"/>
          </p:cNvSpPr>
          <p:nvPr>
            <p:ph idx="1"/>
          </p:nvPr>
        </p:nvSpPr>
        <p:spPr>
          <a:xfrm>
            <a:off x="5183188" y="987426"/>
            <a:ext cx="6172200" cy="4873625"/>
          </a:xfrm>
          <a:prstGeom prst="rect">
            <a:avLst/>
          </a:prstGeom>
        </p:spPr>
        <p:txBody>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D35051-6D6A-B645-95A2-EE1C5E630E01}"/>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solidFill>
                  <a:schemeClr val="tx1">
                    <a:lumMod val="85000"/>
                    <a:lumOff val="15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pic>
        <p:nvPicPr>
          <p:cNvPr id="5" name="Picture 4">
            <a:extLst>
              <a:ext uri="{FF2B5EF4-FFF2-40B4-BE49-F238E27FC236}">
                <a16:creationId xmlns:a16="http://schemas.microsoft.com/office/drawing/2014/main" id="{D894B11E-9D00-5244-84D2-0F77E977CD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1" y="6328666"/>
            <a:ext cx="373220" cy="365127"/>
          </a:xfrm>
          <a:prstGeom prst="rect">
            <a:avLst/>
          </a:prstGeom>
        </p:spPr>
      </p:pic>
      <p:cxnSp>
        <p:nvCxnSpPr>
          <p:cNvPr id="6" name="Straight Connector 5">
            <a:extLst>
              <a:ext uri="{FF2B5EF4-FFF2-40B4-BE49-F238E27FC236}">
                <a16:creationId xmlns:a16="http://schemas.microsoft.com/office/drawing/2014/main" id="{88B6E27F-3619-AE4E-86A3-F6DCFFE04486}"/>
              </a:ext>
            </a:extLst>
          </p:cNvPr>
          <p:cNvCxnSpPr>
            <a:cxnSpLocks/>
          </p:cNvCxnSpPr>
          <p:nvPr userDrawn="1"/>
        </p:nvCxnSpPr>
        <p:spPr>
          <a:xfrm>
            <a:off x="838200" y="6209417"/>
            <a:ext cx="10515600" cy="0"/>
          </a:xfrm>
          <a:prstGeom prst="line">
            <a:avLst/>
          </a:prstGeom>
          <a:ln w="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106069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9959D-499D-034E-9D67-67C62F96AD68}"/>
              </a:ext>
            </a:extLst>
          </p:cNvPr>
          <p:cNvSpPr>
            <a:spLocks noGrp="1"/>
          </p:cNvSpPr>
          <p:nvPr>
            <p:ph type="title"/>
          </p:nvPr>
        </p:nvSpPr>
        <p:spPr>
          <a:xfrm>
            <a:off x="839788" y="457200"/>
            <a:ext cx="3932237" cy="1600200"/>
          </a:xfrm>
          <a:prstGeom prst="rect">
            <a:avLst/>
          </a:prstGeom>
        </p:spPr>
        <p:txBody>
          <a:bodyPr anchor="b"/>
          <a:lstStyle>
            <a:lvl1pPr>
              <a:defRPr sz="3200">
                <a:solidFill>
                  <a:schemeClr val="tx1">
                    <a:lumMod val="85000"/>
                    <a:lumOff val="15000"/>
                  </a:schemeClr>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3FB16385-6201-6A4D-9944-F8DCC051A062}"/>
              </a:ext>
            </a:extLst>
          </p:cNvPr>
          <p:cNvSpPr>
            <a:spLocks noGrp="1"/>
          </p:cNvSpPr>
          <p:nvPr>
            <p:ph type="pic" idx="1"/>
          </p:nvPr>
        </p:nvSpPr>
        <p:spPr>
          <a:xfrm>
            <a:off x="5183188" y="987426"/>
            <a:ext cx="6172200" cy="4873625"/>
          </a:xfrm>
          <a:prstGeom prst="rect">
            <a:avLst/>
          </a:prstGeom>
        </p:spPr>
        <p:txBody>
          <a:bodyPr/>
          <a:lstStyle>
            <a:lvl1pPr marL="0" indent="0">
              <a:buNone/>
              <a:defRPr sz="3200">
                <a:solidFill>
                  <a:schemeClr val="tx1">
                    <a:lumMod val="85000"/>
                    <a:lumOff val="15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F74A6610-B340-1A47-AFAA-E489BB908E64}"/>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solidFill>
                  <a:schemeClr val="tx1">
                    <a:lumMod val="85000"/>
                    <a:lumOff val="15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pic>
        <p:nvPicPr>
          <p:cNvPr id="7" name="Picture 6">
            <a:extLst>
              <a:ext uri="{FF2B5EF4-FFF2-40B4-BE49-F238E27FC236}">
                <a16:creationId xmlns:a16="http://schemas.microsoft.com/office/drawing/2014/main" id="{0C050374-9E25-DB43-BBAF-EF171925D0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1" y="6328666"/>
            <a:ext cx="373220" cy="365127"/>
          </a:xfrm>
          <a:prstGeom prst="rect">
            <a:avLst/>
          </a:prstGeom>
        </p:spPr>
      </p:pic>
      <p:cxnSp>
        <p:nvCxnSpPr>
          <p:cNvPr id="8" name="Straight Connector 7">
            <a:extLst>
              <a:ext uri="{FF2B5EF4-FFF2-40B4-BE49-F238E27FC236}">
                <a16:creationId xmlns:a16="http://schemas.microsoft.com/office/drawing/2014/main" id="{031657D4-CD17-494B-B9F8-90FDE8A0915E}"/>
              </a:ext>
            </a:extLst>
          </p:cNvPr>
          <p:cNvCxnSpPr>
            <a:cxnSpLocks/>
          </p:cNvCxnSpPr>
          <p:nvPr userDrawn="1"/>
        </p:nvCxnSpPr>
        <p:spPr>
          <a:xfrm>
            <a:off x="838200" y="6209417"/>
            <a:ext cx="10515600" cy="0"/>
          </a:xfrm>
          <a:prstGeom prst="line">
            <a:avLst/>
          </a:prstGeom>
          <a:ln w="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9307103"/>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6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9043" y="345457"/>
            <a:ext cx="11243357" cy="507772"/>
          </a:xfrm>
        </p:spPr>
        <p:txBody>
          <a:bodyPr/>
          <a:lstStyle>
            <a:lvl1pPr>
              <a:defRPr b="1" i="0">
                <a:solidFill>
                  <a:schemeClr val="tx1">
                    <a:lumMod val="85000"/>
                    <a:lumOff val="1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39043" y="1206231"/>
            <a:ext cx="11243357" cy="4691296"/>
          </a:xfrm>
        </p:spPr>
        <p:txBody>
          <a:bodyPr/>
          <a:lstStyle>
            <a:lvl1pPr>
              <a:defRPr sz="3200">
                <a:solidFill>
                  <a:schemeClr val="tx1">
                    <a:lumMod val="85000"/>
                    <a:lumOff val="15000"/>
                  </a:schemeClr>
                </a:solidFill>
                <a:latin typeface="Arial" panose="020B0604020202020204" pitchFamily="34" charset="0"/>
                <a:cs typeface="Arial" panose="020B0604020202020204" pitchFamily="34" charset="0"/>
              </a:defRPr>
            </a:lvl1pPr>
            <a:lvl2pPr>
              <a:defRPr>
                <a:solidFill>
                  <a:schemeClr val="tx1">
                    <a:lumMod val="85000"/>
                    <a:lumOff val="15000"/>
                  </a:schemeClr>
                </a:solidFill>
                <a:latin typeface="Arial" panose="020B0604020202020204" pitchFamily="34" charset="0"/>
                <a:cs typeface="Arial" panose="020B0604020202020204" pitchFamily="34" charset="0"/>
              </a:defRPr>
            </a:lvl2pPr>
            <a:lvl3pPr>
              <a:defRPr>
                <a:solidFill>
                  <a:schemeClr val="tx1">
                    <a:lumMod val="85000"/>
                    <a:lumOff val="15000"/>
                  </a:schemeClr>
                </a:solidFill>
                <a:latin typeface="Arial" panose="020B0604020202020204" pitchFamily="34" charset="0"/>
                <a:cs typeface="Arial" panose="020B0604020202020204" pitchFamily="34" charset="0"/>
              </a:defRPr>
            </a:lvl3pPr>
            <a:lvl4pPr>
              <a:defRPr>
                <a:solidFill>
                  <a:schemeClr val="tx1">
                    <a:lumMod val="85000"/>
                    <a:lumOff val="15000"/>
                  </a:schemeClr>
                </a:solidFill>
                <a:latin typeface="Arial" panose="020B0604020202020204" pitchFamily="34" charset="0"/>
                <a:cs typeface="Arial" panose="020B0604020202020204" pitchFamily="34" charset="0"/>
              </a:defRPr>
            </a:lvl4pPr>
            <a:lvl5pPr>
              <a:defRPr>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AD5DC65-459D-D448-A582-32E63EC2FF47}" type="slidenum">
              <a:rPr lang="en-US" smtClean="0"/>
              <a:pPr/>
              <a:t>‹#›</a:t>
            </a:fld>
            <a:endParaRPr lang="en-US"/>
          </a:p>
        </p:txBody>
      </p:sp>
      <p:pic>
        <p:nvPicPr>
          <p:cNvPr id="8" name="Picture 7">
            <a:extLst>
              <a:ext uri="{FF2B5EF4-FFF2-40B4-BE49-F238E27FC236}">
                <a16:creationId xmlns:a16="http://schemas.microsoft.com/office/drawing/2014/main" id="{C5B277DC-F960-FD43-B767-8EA2E5A765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7743" y="6356351"/>
            <a:ext cx="373220" cy="365127"/>
          </a:xfrm>
          <a:prstGeom prst="rect">
            <a:avLst/>
          </a:prstGeom>
        </p:spPr>
      </p:pic>
      <p:cxnSp>
        <p:nvCxnSpPr>
          <p:cNvPr id="10" name="Straight Connector 9">
            <a:extLst>
              <a:ext uri="{FF2B5EF4-FFF2-40B4-BE49-F238E27FC236}">
                <a16:creationId xmlns:a16="http://schemas.microsoft.com/office/drawing/2014/main" id="{2C104D6A-3E26-3B4C-9B70-A8F0904117D0}"/>
              </a:ext>
            </a:extLst>
          </p:cNvPr>
          <p:cNvCxnSpPr>
            <a:cxnSpLocks/>
          </p:cNvCxnSpPr>
          <p:nvPr userDrawn="1"/>
        </p:nvCxnSpPr>
        <p:spPr>
          <a:xfrm>
            <a:off x="352013" y="6209417"/>
            <a:ext cx="11230387" cy="0"/>
          </a:xfrm>
          <a:prstGeom prst="line">
            <a:avLst/>
          </a:prstGeom>
          <a:ln w="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103349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Obj" preserve="1">
  <p:cSld name="4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9043" y="378407"/>
            <a:ext cx="8067767" cy="507772"/>
          </a:xfrm>
        </p:spPr>
        <p:txBody>
          <a:bodyPr/>
          <a:lstStyle>
            <a:lvl1pPr>
              <a:defRPr b="1" i="0">
                <a:solidFill>
                  <a:schemeClr val="tx1">
                    <a:lumMod val="85000"/>
                    <a:lumOff val="1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339043" y="1219201"/>
            <a:ext cx="5655357" cy="4906964"/>
          </a:xfrm>
        </p:spPr>
        <p:txBody>
          <a:bodyPr/>
          <a:lstStyle>
            <a:lvl1pPr>
              <a:defRPr sz="3200">
                <a:solidFill>
                  <a:schemeClr val="tx1">
                    <a:lumMod val="85000"/>
                    <a:lumOff val="15000"/>
                  </a:schemeClr>
                </a:solidFill>
                <a:latin typeface="Arial" panose="020B0604020202020204" pitchFamily="34" charset="0"/>
                <a:cs typeface="Arial" panose="020B0604020202020204" pitchFamily="34" charset="0"/>
              </a:defRPr>
            </a:lvl1pPr>
            <a:lvl2pPr>
              <a:defRPr sz="3200">
                <a:solidFill>
                  <a:schemeClr val="tx1">
                    <a:lumMod val="85000"/>
                    <a:lumOff val="15000"/>
                  </a:schemeClr>
                </a:solidFill>
                <a:latin typeface="Arial" panose="020B0604020202020204" pitchFamily="34" charset="0"/>
                <a:cs typeface="Arial" panose="020B0604020202020204" pitchFamily="34" charset="0"/>
              </a:defRPr>
            </a:lvl2pPr>
            <a:lvl3pPr>
              <a:defRPr sz="2667">
                <a:solidFill>
                  <a:schemeClr val="tx1">
                    <a:lumMod val="85000"/>
                    <a:lumOff val="15000"/>
                  </a:schemeClr>
                </a:solidFill>
                <a:latin typeface="Arial" panose="020B0604020202020204" pitchFamily="34" charset="0"/>
                <a:cs typeface="Arial" panose="020B0604020202020204" pitchFamily="34" charset="0"/>
              </a:defRPr>
            </a:lvl3pPr>
            <a:lvl4pPr>
              <a:defRPr sz="2400">
                <a:solidFill>
                  <a:schemeClr val="tx1">
                    <a:lumMod val="85000"/>
                    <a:lumOff val="15000"/>
                  </a:schemeClr>
                </a:solidFill>
                <a:latin typeface="Arial" panose="020B0604020202020204" pitchFamily="34" charset="0"/>
                <a:cs typeface="Arial" panose="020B0604020202020204" pitchFamily="34" charset="0"/>
              </a:defRPr>
            </a:lvl4pPr>
            <a:lvl5pPr>
              <a:defRPr sz="2400">
                <a:solidFill>
                  <a:schemeClr val="tx1">
                    <a:lumMod val="85000"/>
                    <a:lumOff val="15000"/>
                  </a:schemeClr>
                </a:solidFill>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19201"/>
            <a:ext cx="5384800" cy="4906964"/>
          </a:xfrm>
        </p:spPr>
        <p:txBody>
          <a:bodyPr/>
          <a:lstStyle>
            <a:lvl1pPr>
              <a:defRPr sz="3200">
                <a:solidFill>
                  <a:schemeClr val="tx1">
                    <a:lumMod val="85000"/>
                    <a:lumOff val="15000"/>
                  </a:schemeClr>
                </a:solidFill>
                <a:latin typeface="Arial" panose="020B0604020202020204" pitchFamily="34" charset="0"/>
                <a:cs typeface="Arial" panose="020B0604020202020204" pitchFamily="34" charset="0"/>
              </a:defRPr>
            </a:lvl1pPr>
            <a:lvl2pPr>
              <a:defRPr sz="3200">
                <a:solidFill>
                  <a:schemeClr val="tx1">
                    <a:lumMod val="85000"/>
                    <a:lumOff val="15000"/>
                  </a:schemeClr>
                </a:solidFill>
                <a:latin typeface="Arial" panose="020B0604020202020204" pitchFamily="34" charset="0"/>
                <a:cs typeface="Arial" panose="020B0604020202020204" pitchFamily="34" charset="0"/>
              </a:defRPr>
            </a:lvl2pPr>
            <a:lvl3pPr>
              <a:defRPr sz="2667">
                <a:solidFill>
                  <a:schemeClr val="tx1">
                    <a:lumMod val="85000"/>
                    <a:lumOff val="15000"/>
                  </a:schemeClr>
                </a:solidFill>
                <a:latin typeface="Arial" panose="020B0604020202020204" pitchFamily="34" charset="0"/>
                <a:cs typeface="Arial" panose="020B0604020202020204" pitchFamily="34" charset="0"/>
              </a:defRPr>
            </a:lvl3pPr>
            <a:lvl4pPr>
              <a:defRPr sz="2400">
                <a:solidFill>
                  <a:schemeClr val="tx1">
                    <a:lumMod val="85000"/>
                    <a:lumOff val="15000"/>
                  </a:schemeClr>
                </a:solidFill>
                <a:latin typeface="Arial" panose="020B0604020202020204" pitchFamily="34" charset="0"/>
                <a:cs typeface="Arial" panose="020B0604020202020204" pitchFamily="34" charset="0"/>
              </a:defRPr>
            </a:lvl4pPr>
            <a:lvl5pPr>
              <a:defRPr sz="2400">
                <a:solidFill>
                  <a:schemeClr val="tx1">
                    <a:lumMod val="85000"/>
                    <a:lumOff val="15000"/>
                  </a:schemeClr>
                </a:solidFill>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AD5DC65-459D-D448-A582-32E63EC2FF47}" type="slidenum">
              <a:rPr lang="en-US" smtClean="0"/>
              <a:pPr/>
              <a:t>‹#›</a:t>
            </a:fld>
            <a:endParaRPr lang="en-US"/>
          </a:p>
        </p:txBody>
      </p:sp>
      <p:pic>
        <p:nvPicPr>
          <p:cNvPr id="9" name="Picture 8">
            <a:extLst>
              <a:ext uri="{FF2B5EF4-FFF2-40B4-BE49-F238E27FC236}">
                <a16:creationId xmlns:a16="http://schemas.microsoft.com/office/drawing/2014/main" id="{46126F95-DDAA-684B-9670-BB0CB3C320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7743" y="6356351"/>
            <a:ext cx="373220" cy="365127"/>
          </a:xfrm>
          <a:prstGeom prst="rect">
            <a:avLst/>
          </a:prstGeom>
        </p:spPr>
      </p:pic>
      <p:cxnSp>
        <p:nvCxnSpPr>
          <p:cNvPr id="10" name="Straight Connector 9">
            <a:extLst>
              <a:ext uri="{FF2B5EF4-FFF2-40B4-BE49-F238E27FC236}">
                <a16:creationId xmlns:a16="http://schemas.microsoft.com/office/drawing/2014/main" id="{471E75D4-229E-F546-A912-44CD6417B1DE}"/>
              </a:ext>
            </a:extLst>
          </p:cNvPr>
          <p:cNvCxnSpPr>
            <a:cxnSpLocks/>
          </p:cNvCxnSpPr>
          <p:nvPr userDrawn="1"/>
        </p:nvCxnSpPr>
        <p:spPr>
          <a:xfrm>
            <a:off x="352013" y="6209417"/>
            <a:ext cx="11230387" cy="0"/>
          </a:xfrm>
          <a:prstGeom prst="line">
            <a:avLst/>
          </a:prstGeom>
          <a:ln w="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5612496"/>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TxTwoObj" preserve="1">
  <p:cSld name="4_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5047" y="378405"/>
            <a:ext cx="8398557" cy="507772"/>
          </a:xfrm>
        </p:spPr>
        <p:txBody>
          <a:bodyPr/>
          <a:lstStyle>
            <a:lvl1pPr>
              <a:defRPr b="1" i="0">
                <a:solidFill>
                  <a:schemeClr val="tx1">
                    <a:lumMod val="85000"/>
                    <a:lumOff val="1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339043" y="1535113"/>
            <a:ext cx="5657475" cy="639763"/>
          </a:xfrm>
        </p:spPr>
        <p:txBody>
          <a:bodyPr anchor="b"/>
          <a:lstStyle>
            <a:lvl1pPr marL="0" indent="0">
              <a:buNone/>
              <a:defRPr sz="3200" b="1" i="0">
                <a:solidFill>
                  <a:schemeClr val="tx1">
                    <a:lumMod val="85000"/>
                    <a:lumOff val="15000"/>
                  </a:schemeClr>
                </a:solidFill>
                <a:latin typeface="Arial" panose="020B0604020202020204" pitchFamily="34" charset="0"/>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339043" y="2174875"/>
            <a:ext cx="5657475" cy="3887608"/>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667">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133">
                <a:solidFill>
                  <a:schemeClr val="tx1">
                    <a:lumMod val="75000"/>
                    <a:lumOff val="25000"/>
                  </a:schemeClr>
                </a:solidFill>
                <a:latin typeface="Arial" panose="020B0604020202020204" pitchFamily="34" charset="0"/>
                <a:cs typeface="Arial" panose="020B0604020202020204" pitchFamily="34" charset="0"/>
              </a:defRPr>
            </a:lvl4pPr>
            <a:lvl5pPr>
              <a:defRPr sz="2133">
                <a:solidFill>
                  <a:schemeClr val="tx1">
                    <a:lumMod val="75000"/>
                    <a:lumOff val="25000"/>
                  </a:schemeClr>
                </a:solidFill>
                <a:latin typeface="Arial" panose="020B060402020202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i="0">
                <a:solidFill>
                  <a:schemeClr val="tx1">
                    <a:lumMod val="85000"/>
                    <a:lumOff val="15000"/>
                  </a:schemeClr>
                </a:solidFill>
                <a:latin typeface="Arial" panose="020B0604020202020204" pitchFamily="34" charset="0"/>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887608"/>
          </a:xfrm>
        </p:spPr>
        <p:txBody>
          <a:bodyPr/>
          <a:lstStyle>
            <a:lvl1pPr>
              <a:defRPr sz="3200">
                <a:solidFill>
                  <a:schemeClr val="tx1">
                    <a:lumMod val="85000"/>
                    <a:lumOff val="15000"/>
                  </a:schemeClr>
                </a:solidFill>
                <a:latin typeface="Arial" panose="020B0604020202020204" pitchFamily="34" charset="0"/>
                <a:cs typeface="Arial" panose="020B0604020202020204" pitchFamily="34" charset="0"/>
              </a:defRPr>
            </a:lvl1pPr>
            <a:lvl2pPr>
              <a:defRPr sz="2667">
                <a:solidFill>
                  <a:schemeClr val="tx1">
                    <a:lumMod val="85000"/>
                    <a:lumOff val="15000"/>
                  </a:schemeClr>
                </a:solidFill>
                <a:latin typeface="Arial" panose="020B0604020202020204" pitchFamily="34" charset="0"/>
                <a:cs typeface="Arial" panose="020B0604020202020204" pitchFamily="34" charset="0"/>
              </a:defRPr>
            </a:lvl2pPr>
            <a:lvl3pPr>
              <a:defRPr sz="2400">
                <a:solidFill>
                  <a:schemeClr val="tx1">
                    <a:lumMod val="85000"/>
                    <a:lumOff val="15000"/>
                  </a:schemeClr>
                </a:solidFill>
                <a:latin typeface="Arial" panose="020B0604020202020204" pitchFamily="34" charset="0"/>
                <a:cs typeface="Arial" panose="020B0604020202020204" pitchFamily="34" charset="0"/>
              </a:defRPr>
            </a:lvl3pPr>
            <a:lvl4pPr>
              <a:defRPr sz="2133">
                <a:solidFill>
                  <a:schemeClr val="tx1">
                    <a:lumMod val="85000"/>
                    <a:lumOff val="15000"/>
                  </a:schemeClr>
                </a:solidFill>
                <a:latin typeface="Arial" panose="020B0604020202020204" pitchFamily="34" charset="0"/>
                <a:cs typeface="Arial" panose="020B0604020202020204" pitchFamily="34" charset="0"/>
              </a:defRPr>
            </a:lvl4pPr>
            <a:lvl5pPr>
              <a:defRPr sz="2133">
                <a:solidFill>
                  <a:schemeClr val="tx1">
                    <a:lumMod val="85000"/>
                    <a:lumOff val="15000"/>
                  </a:schemeClr>
                </a:solidFill>
                <a:latin typeface="Arial" panose="020B060402020202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AD5DC65-459D-D448-A582-32E63EC2FF47}" type="slidenum">
              <a:rPr lang="en-US" smtClean="0"/>
              <a:pPr/>
              <a:t>‹#›</a:t>
            </a:fld>
            <a:endParaRPr lang="en-US"/>
          </a:p>
        </p:txBody>
      </p:sp>
      <p:pic>
        <p:nvPicPr>
          <p:cNvPr id="11" name="Picture 10">
            <a:extLst>
              <a:ext uri="{FF2B5EF4-FFF2-40B4-BE49-F238E27FC236}">
                <a16:creationId xmlns:a16="http://schemas.microsoft.com/office/drawing/2014/main" id="{D71CD931-BFA9-5D47-937F-616EC0F6AC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7743" y="6356351"/>
            <a:ext cx="373220" cy="365127"/>
          </a:xfrm>
          <a:prstGeom prst="rect">
            <a:avLst/>
          </a:prstGeom>
        </p:spPr>
      </p:pic>
      <p:cxnSp>
        <p:nvCxnSpPr>
          <p:cNvPr id="12" name="Straight Connector 11">
            <a:extLst>
              <a:ext uri="{FF2B5EF4-FFF2-40B4-BE49-F238E27FC236}">
                <a16:creationId xmlns:a16="http://schemas.microsoft.com/office/drawing/2014/main" id="{AECFED1D-556C-BB4C-93E1-529D844683A3}"/>
              </a:ext>
            </a:extLst>
          </p:cNvPr>
          <p:cNvCxnSpPr>
            <a:cxnSpLocks/>
          </p:cNvCxnSpPr>
          <p:nvPr userDrawn="1"/>
        </p:nvCxnSpPr>
        <p:spPr>
          <a:xfrm>
            <a:off x="352013" y="6209417"/>
            <a:ext cx="11230387" cy="0"/>
          </a:xfrm>
          <a:prstGeom prst="line">
            <a:avLst/>
          </a:prstGeom>
          <a:ln w="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4064048"/>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4_Content with Caption">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033110"/>
            <a:ext cx="6815667" cy="4892457"/>
          </a:xfrm>
        </p:spPr>
        <p:txBody>
          <a:bodyPr/>
          <a:lstStyle>
            <a:lvl1pPr>
              <a:defRPr sz="3200">
                <a:solidFill>
                  <a:schemeClr val="tx1">
                    <a:lumMod val="85000"/>
                    <a:lumOff val="15000"/>
                  </a:schemeClr>
                </a:solidFill>
                <a:latin typeface="Arial" panose="020B0604020202020204" pitchFamily="34" charset="0"/>
                <a:cs typeface="Arial" panose="020B0604020202020204" pitchFamily="34" charset="0"/>
              </a:defRPr>
            </a:lvl1pPr>
            <a:lvl2pPr>
              <a:defRPr sz="3200">
                <a:solidFill>
                  <a:schemeClr val="tx1">
                    <a:lumMod val="85000"/>
                    <a:lumOff val="15000"/>
                  </a:schemeClr>
                </a:solidFill>
                <a:latin typeface="Arial" panose="020B0604020202020204" pitchFamily="34" charset="0"/>
                <a:cs typeface="Arial" panose="020B0604020202020204" pitchFamily="34" charset="0"/>
              </a:defRPr>
            </a:lvl2pPr>
            <a:lvl3pPr>
              <a:defRPr sz="3200">
                <a:solidFill>
                  <a:schemeClr val="tx1">
                    <a:lumMod val="85000"/>
                    <a:lumOff val="15000"/>
                  </a:schemeClr>
                </a:solidFill>
                <a:latin typeface="Arial" panose="020B0604020202020204" pitchFamily="34" charset="0"/>
                <a:cs typeface="Arial" panose="020B0604020202020204" pitchFamily="34" charset="0"/>
              </a:defRPr>
            </a:lvl3pPr>
            <a:lvl4pPr>
              <a:defRPr sz="2667">
                <a:solidFill>
                  <a:schemeClr val="tx1">
                    <a:lumMod val="85000"/>
                    <a:lumOff val="15000"/>
                  </a:schemeClr>
                </a:solidFill>
                <a:latin typeface="Arial" panose="020B0604020202020204" pitchFamily="34" charset="0"/>
                <a:cs typeface="Arial" panose="020B0604020202020204" pitchFamily="34" charset="0"/>
              </a:defRPr>
            </a:lvl4pPr>
            <a:lvl5pPr>
              <a:defRPr sz="2667">
                <a:solidFill>
                  <a:schemeClr val="tx1">
                    <a:lumMod val="85000"/>
                    <a:lumOff val="15000"/>
                  </a:schemeClr>
                </a:solidFill>
                <a:latin typeface="Arial" panose="020B0604020202020204" pitchFamily="34" charset="0"/>
                <a:cs typeface="Arial" panose="020B0604020202020204" pitchFamily="34" charset="0"/>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52014" y="1033110"/>
            <a:ext cx="4011084" cy="4892457"/>
          </a:xfrm>
        </p:spPr>
        <p:txBody>
          <a:bodyPr/>
          <a:lstStyle>
            <a:lvl1pPr marL="0" indent="0">
              <a:buNone/>
              <a:defRPr sz="1867">
                <a:solidFill>
                  <a:schemeClr val="tx1">
                    <a:lumMod val="85000"/>
                    <a:lumOff val="15000"/>
                  </a:schemeClr>
                </a:solidFill>
                <a:latin typeface="Arial" panose="020B0604020202020204" pitchFamily="34" charset="0"/>
                <a:cs typeface="Arial" panose="020B0604020202020204"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AD5DC65-459D-D448-A582-32E63EC2FF47}" type="slidenum">
              <a:rPr lang="en-US" smtClean="0"/>
              <a:pPr/>
              <a:t>‹#›</a:t>
            </a:fld>
            <a:endParaRPr lang="en-US"/>
          </a:p>
        </p:txBody>
      </p:sp>
      <p:sp>
        <p:nvSpPr>
          <p:cNvPr id="8" name="Title 1"/>
          <p:cNvSpPr>
            <a:spLocks noGrp="1"/>
          </p:cNvSpPr>
          <p:nvPr>
            <p:ph type="title"/>
          </p:nvPr>
        </p:nvSpPr>
        <p:spPr>
          <a:xfrm>
            <a:off x="352013" y="378406"/>
            <a:ext cx="11230387" cy="507772"/>
          </a:xfrm>
        </p:spPr>
        <p:txBody>
          <a:bodyPr/>
          <a:lstStyle>
            <a:lvl1pPr>
              <a:defRPr b="1" i="0">
                <a:solidFill>
                  <a:schemeClr val="tx1">
                    <a:lumMod val="85000"/>
                    <a:lumOff val="15000"/>
                  </a:schemeClr>
                </a:solidFill>
                <a:latin typeface="Arial" panose="020B0604020202020204" pitchFamily="34" charset="0"/>
                <a:cs typeface="Arial" panose="020B0604020202020204" pitchFamily="34" charset="0"/>
              </a:defRPr>
            </a:lvl1pPr>
          </a:lstStyle>
          <a:p>
            <a:r>
              <a:rPr lang="en-US"/>
              <a:t>Click to edit Master title style</a:t>
            </a:r>
          </a:p>
        </p:txBody>
      </p:sp>
      <p:pic>
        <p:nvPicPr>
          <p:cNvPr id="10" name="Picture 9">
            <a:extLst>
              <a:ext uri="{FF2B5EF4-FFF2-40B4-BE49-F238E27FC236}">
                <a16:creationId xmlns:a16="http://schemas.microsoft.com/office/drawing/2014/main" id="{5F5ABE16-BEF6-4243-BB2C-2EDD2F73C7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7743" y="6356351"/>
            <a:ext cx="373220" cy="365127"/>
          </a:xfrm>
          <a:prstGeom prst="rect">
            <a:avLst/>
          </a:prstGeom>
        </p:spPr>
      </p:pic>
      <p:cxnSp>
        <p:nvCxnSpPr>
          <p:cNvPr id="11" name="Straight Connector 10">
            <a:extLst>
              <a:ext uri="{FF2B5EF4-FFF2-40B4-BE49-F238E27FC236}">
                <a16:creationId xmlns:a16="http://schemas.microsoft.com/office/drawing/2014/main" id="{F9F41F74-BAC0-124C-8528-273C2421900A}"/>
              </a:ext>
            </a:extLst>
          </p:cNvPr>
          <p:cNvCxnSpPr>
            <a:cxnSpLocks/>
          </p:cNvCxnSpPr>
          <p:nvPr userDrawn="1"/>
        </p:nvCxnSpPr>
        <p:spPr>
          <a:xfrm>
            <a:off x="352013" y="6209417"/>
            <a:ext cx="11230387" cy="0"/>
          </a:xfrm>
          <a:prstGeom prst="line">
            <a:avLst/>
          </a:prstGeom>
          <a:ln w="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381966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1_Heading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4371" y="378406"/>
            <a:ext cx="11128028" cy="507772"/>
          </a:xfrm>
        </p:spPr>
        <p:txBody>
          <a:bodyPr/>
          <a:lstStyle>
            <a:lvl1pPr>
              <a:defRPr b="1" i="0">
                <a:solidFill>
                  <a:schemeClr val="tx1">
                    <a:lumMod val="85000"/>
                    <a:lumOff val="1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AD5DC65-459D-D448-A582-32E63EC2FF47}" type="slidenum">
              <a:rPr lang="en-US" smtClean="0"/>
              <a:pPr/>
              <a:t>‹#›</a:t>
            </a:fld>
            <a:endParaRPr lang="en-US"/>
          </a:p>
        </p:txBody>
      </p:sp>
      <p:pic>
        <p:nvPicPr>
          <p:cNvPr id="7" name="Picture 6">
            <a:extLst>
              <a:ext uri="{FF2B5EF4-FFF2-40B4-BE49-F238E27FC236}">
                <a16:creationId xmlns:a16="http://schemas.microsoft.com/office/drawing/2014/main" id="{A2593F1C-E99C-ED41-986A-CA51CD8729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1" y="6356350"/>
            <a:ext cx="373220" cy="365127"/>
          </a:xfrm>
          <a:prstGeom prst="rect">
            <a:avLst/>
          </a:prstGeom>
        </p:spPr>
      </p:pic>
      <p:cxnSp>
        <p:nvCxnSpPr>
          <p:cNvPr id="8" name="Straight Connector 7">
            <a:extLst>
              <a:ext uri="{FF2B5EF4-FFF2-40B4-BE49-F238E27FC236}">
                <a16:creationId xmlns:a16="http://schemas.microsoft.com/office/drawing/2014/main" id="{583B7782-D85D-7648-9FF5-33503F2782CB}"/>
              </a:ext>
            </a:extLst>
          </p:cNvPr>
          <p:cNvCxnSpPr/>
          <p:nvPr userDrawn="1"/>
        </p:nvCxnSpPr>
        <p:spPr>
          <a:xfrm>
            <a:off x="609600" y="6209417"/>
            <a:ext cx="10972800" cy="0"/>
          </a:xfrm>
          <a:prstGeom prst="line">
            <a:avLst/>
          </a:prstGeom>
          <a:ln w="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663107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4_Blank">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AD5DC65-459D-D448-A582-32E63EC2FF47}" type="slidenum">
              <a:rPr lang="en-US" smtClean="0"/>
              <a:pPr/>
              <a:t>‹#›</a:t>
            </a:fld>
            <a:endParaRPr lang="en-US"/>
          </a:p>
        </p:txBody>
      </p:sp>
      <p:pic>
        <p:nvPicPr>
          <p:cNvPr id="7" name="Picture 6">
            <a:extLst>
              <a:ext uri="{FF2B5EF4-FFF2-40B4-BE49-F238E27FC236}">
                <a16:creationId xmlns:a16="http://schemas.microsoft.com/office/drawing/2014/main" id="{B126766D-E1FD-8348-B015-7BA351D57C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1" y="6356350"/>
            <a:ext cx="373220" cy="365127"/>
          </a:xfrm>
          <a:prstGeom prst="rect">
            <a:avLst/>
          </a:prstGeom>
        </p:spPr>
      </p:pic>
      <p:cxnSp>
        <p:nvCxnSpPr>
          <p:cNvPr id="8" name="Straight Connector 7">
            <a:extLst>
              <a:ext uri="{FF2B5EF4-FFF2-40B4-BE49-F238E27FC236}">
                <a16:creationId xmlns:a16="http://schemas.microsoft.com/office/drawing/2014/main" id="{C889004B-681C-1A4B-A30E-4BF3D7EA4447}"/>
              </a:ext>
            </a:extLst>
          </p:cNvPr>
          <p:cNvCxnSpPr/>
          <p:nvPr userDrawn="1"/>
        </p:nvCxnSpPr>
        <p:spPr>
          <a:xfrm>
            <a:off x="609600" y="6209417"/>
            <a:ext cx="10972800" cy="0"/>
          </a:xfrm>
          <a:prstGeom prst="line">
            <a:avLst/>
          </a:prstGeom>
          <a:ln w="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40495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D4186F33-F104-8049-B03A-C51E6D08B749}"/>
              </a:ext>
            </a:extLst>
          </p:cNvPr>
          <p:cNvCxnSpPr/>
          <p:nvPr userDrawn="1"/>
        </p:nvCxnSpPr>
        <p:spPr>
          <a:xfrm>
            <a:off x="838200" y="6172200"/>
            <a:ext cx="21717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B17F5297-E664-D949-9D39-7FCD6A483D81}"/>
              </a:ext>
            </a:extLst>
          </p:cNvPr>
          <p:cNvGrpSpPr/>
          <p:nvPr userDrawn="1"/>
        </p:nvGrpSpPr>
        <p:grpSpPr>
          <a:xfrm>
            <a:off x="5536751" y="-1912066"/>
            <a:ext cx="8084266" cy="8084266"/>
            <a:chOff x="5507255" y="-1920969"/>
            <a:chExt cx="8084266" cy="8084266"/>
          </a:xfrm>
        </p:grpSpPr>
        <p:sp>
          <p:nvSpPr>
            <p:cNvPr id="10" name="Oval 9">
              <a:extLst>
                <a:ext uri="{FF2B5EF4-FFF2-40B4-BE49-F238E27FC236}">
                  <a16:creationId xmlns:a16="http://schemas.microsoft.com/office/drawing/2014/main" id="{25ADFA45-7AF4-2B4C-855D-EE302FA3802E}"/>
                </a:ext>
              </a:extLst>
            </p:cNvPr>
            <p:cNvSpPr/>
            <p:nvPr userDrawn="1"/>
          </p:nvSpPr>
          <p:spPr>
            <a:xfrm>
              <a:off x="5507255" y="-1920969"/>
              <a:ext cx="8084266" cy="8084266"/>
            </a:xfrm>
            <a:prstGeom prst="ellipse">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495B13C-09C5-474A-9C18-9D830A9FE9F8}"/>
                </a:ext>
              </a:extLst>
            </p:cNvPr>
            <p:cNvSpPr/>
            <p:nvPr userDrawn="1"/>
          </p:nvSpPr>
          <p:spPr>
            <a:xfrm>
              <a:off x="6104884" y="-1355866"/>
              <a:ext cx="6954061" cy="6954061"/>
            </a:xfrm>
            <a:prstGeom prst="ellipse">
              <a:avLst/>
            </a:prstGeom>
            <a:gradFill flip="none" rotWithShape="1">
              <a:gsLst>
                <a:gs pos="0">
                  <a:schemeClr val="accent3">
                    <a:lumMod val="40000"/>
                    <a:lumOff val="60000"/>
                    <a:alpha val="49000"/>
                  </a:schemeClr>
                </a:gs>
                <a:gs pos="58000">
                  <a:schemeClr val="accent3">
                    <a:lumMod val="95000"/>
                    <a:lumOff val="5000"/>
                  </a:schemeClr>
                </a:gs>
                <a:gs pos="100000">
                  <a:schemeClr val="accent3">
                    <a:lumMod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1A3022E-5877-434D-8DF1-1BB284CBE56F}"/>
                </a:ext>
              </a:extLst>
            </p:cNvPr>
            <p:cNvSpPr/>
            <p:nvPr userDrawn="1"/>
          </p:nvSpPr>
          <p:spPr>
            <a:xfrm>
              <a:off x="6801512" y="-708533"/>
              <a:ext cx="5659395" cy="5659395"/>
            </a:xfrm>
            <a:prstGeom prst="ellipse">
              <a:avLst/>
            </a:prstGeom>
            <a:gradFill>
              <a:gsLst>
                <a:gs pos="0">
                  <a:schemeClr val="accent1"/>
                </a:gs>
                <a:gs pos="100000">
                  <a:schemeClr val="accent6">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Placeholder 29">
            <a:extLst>
              <a:ext uri="{FF2B5EF4-FFF2-40B4-BE49-F238E27FC236}">
                <a16:creationId xmlns:a16="http://schemas.microsoft.com/office/drawing/2014/main" id="{855B4994-CE3E-AA45-8360-476BF81FD0EC}"/>
              </a:ext>
            </a:extLst>
          </p:cNvPr>
          <p:cNvSpPr>
            <a:spLocks noGrp="1"/>
          </p:cNvSpPr>
          <p:nvPr>
            <p:ph type="body" sz="quarter" idx="10"/>
          </p:nvPr>
        </p:nvSpPr>
        <p:spPr>
          <a:xfrm>
            <a:off x="838199" y="3575050"/>
            <a:ext cx="4979989" cy="25876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F8EB4762-7950-C44A-BA7C-D52A57FD62CB}"/>
              </a:ext>
            </a:extLst>
          </p:cNvPr>
          <p:cNvSpPr>
            <a:spLocks noGrp="1"/>
          </p:cNvSpPr>
          <p:nvPr>
            <p:ph type="pic" sz="quarter" idx="11"/>
          </p:nvPr>
        </p:nvSpPr>
        <p:spPr>
          <a:xfrm>
            <a:off x="6831008" y="-699631"/>
            <a:ext cx="5659395" cy="5659395"/>
          </a:xfrm>
          <a:prstGeom prst="ellipse">
            <a:avLst/>
          </a:prstGeom>
        </p:spPr>
        <p:txBody>
          <a:bodyPr/>
          <a:lstStyle>
            <a:lvl1pPr marL="0" indent="0">
              <a:buNone/>
              <a:defRPr/>
            </a:lvl1pPr>
          </a:lstStyle>
          <a:p>
            <a:endParaRPr lang="en-US"/>
          </a:p>
        </p:txBody>
      </p:sp>
      <p:sp>
        <p:nvSpPr>
          <p:cNvPr id="21" name="Title 20">
            <a:extLst>
              <a:ext uri="{FF2B5EF4-FFF2-40B4-BE49-F238E27FC236}">
                <a16:creationId xmlns:a16="http://schemas.microsoft.com/office/drawing/2014/main" id="{25AD96A1-EFB6-7242-A5EB-259320D7B598}"/>
              </a:ext>
            </a:extLst>
          </p:cNvPr>
          <p:cNvSpPr>
            <a:spLocks noGrp="1"/>
          </p:cNvSpPr>
          <p:nvPr>
            <p:ph type="title"/>
          </p:nvPr>
        </p:nvSpPr>
        <p:spPr>
          <a:xfrm>
            <a:off x="838199" y="2332222"/>
            <a:ext cx="10297477" cy="1059414"/>
          </a:xfrm>
        </p:spPr>
        <p:txBody>
          <a:bodyPr>
            <a:normAutofit/>
          </a:bodyPr>
          <a:lstStyle>
            <a:lvl1pPr>
              <a:defRPr sz="4000" spc="300">
                <a:solidFill>
                  <a:schemeClr val="bg1"/>
                </a:solidFill>
              </a:defRPr>
            </a:lvl1pPr>
          </a:lstStyle>
          <a:p>
            <a:r>
              <a:rPr lang="en-US"/>
              <a:t>Click to edit Master title style</a:t>
            </a:r>
          </a:p>
        </p:txBody>
      </p:sp>
    </p:spTree>
    <p:extLst>
      <p:ext uri="{BB962C8B-B14F-4D97-AF65-F5344CB8AC3E}">
        <p14:creationId xmlns:p14="http://schemas.microsoft.com/office/powerpoint/2010/main" val="3378530716"/>
      </p:ext>
    </p:extLst>
  </p:cSld>
  <p:clrMapOvr>
    <a:masterClrMapping/>
  </p:clrMapOvr>
  <p:transition spd="slow" advClick="0">
    <p:wipe/>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userDrawn="1">
  <p:cSld name="22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8413AB8-4C27-3549-9C48-5EC811D56EB4}"/>
              </a:ext>
            </a:extLst>
          </p:cNvPr>
          <p:cNvSpPr/>
          <p:nvPr userDrawn="1"/>
        </p:nvSpPr>
        <p:spPr>
          <a:xfrm>
            <a:off x="0" y="0"/>
            <a:ext cx="12192000" cy="6858000"/>
          </a:xfrm>
          <a:prstGeom prst="rect">
            <a:avLst/>
          </a:prstGeom>
          <a:solidFill>
            <a:schemeClr val="tx1">
              <a:lumMod val="95000"/>
              <a:lumOff val="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1">
            <a:extLst>
              <a:ext uri="{FF2B5EF4-FFF2-40B4-BE49-F238E27FC236}">
                <a16:creationId xmlns:a16="http://schemas.microsoft.com/office/drawing/2014/main" id="{1E396DC6-ED6D-7141-9113-6F7D82B72DBD}"/>
              </a:ext>
            </a:extLst>
          </p:cNvPr>
          <p:cNvSpPr>
            <a:spLocks noGrp="1"/>
          </p:cNvSpPr>
          <p:nvPr>
            <p:ph type="pic" sz="quarter" idx="10"/>
          </p:nvPr>
        </p:nvSpPr>
        <p:spPr>
          <a:xfrm>
            <a:off x="0" y="0"/>
            <a:ext cx="12192000" cy="6857999"/>
          </a:xfrm>
        </p:spPr>
      </p:sp>
      <p:cxnSp>
        <p:nvCxnSpPr>
          <p:cNvPr id="17" name="Straight Connector 16">
            <a:extLst>
              <a:ext uri="{FF2B5EF4-FFF2-40B4-BE49-F238E27FC236}">
                <a16:creationId xmlns:a16="http://schemas.microsoft.com/office/drawing/2014/main" id="{94A6A3E0-A77B-4F45-AAB8-F6CFD64DC2D1}"/>
              </a:ext>
            </a:extLst>
          </p:cNvPr>
          <p:cNvCxnSpPr/>
          <p:nvPr userDrawn="1"/>
        </p:nvCxnSpPr>
        <p:spPr>
          <a:xfrm>
            <a:off x="5105400" y="1066800"/>
            <a:ext cx="0" cy="5105400"/>
          </a:xfrm>
          <a:prstGeom prst="line">
            <a:avLst/>
          </a:prstGeom>
          <a:ln>
            <a:solidFill>
              <a:schemeClr val="bg1">
                <a:alpha val="18000"/>
              </a:schemeClr>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F96E3581-DD8B-2249-A759-D5EB39B2AEFF}"/>
              </a:ext>
            </a:extLst>
          </p:cNvPr>
          <p:cNvSpPr>
            <a:spLocks noGrp="1"/>
          </p:cNvSpPr>
          <p:nvPr>
            <p:ph type="title"/>
          </p:nvPr>
        </p:nvSpPr>
        <p:spPr>
          <a:xfrm>
            <a:off x="838200" y="528652"/>
            <a:ext cx="3976316" cy="2512721"/>
          </a:xfrm>
        </p:spPr>
        <p:txBody>
          <a:bodyPr anchor="b">
            <a:normAutofit/>
          </a:bodyPr>
          <a:lstStyle>
            <a:lvl1pPr algn="l">
              <a:defRPr sz="3600">
                <a:solidFill>
                  <a:schemeClr val="bg1"/>
                </a:solidFill>
              </a:defRPr>
            </a:lvl1pPr>
          </a:lstStyle>
          <a:p>
            <a:r>
              <a:rPr lang="en-US"/>
              <a:t>Click to edit Master title style</a:t>
            </a:r>
          </a:p>
        </p:txBody>
      </p:sp>
      <p:sp>
        <p:nvSpPr>
          <p:cNvPr id="27" name="Text Placeholder 3">
            <a:extLst>
              <a:ext uri="{FF2B5EF4-FFF2-40B4-BE49-F238E27FC236}">
                <a16:creationId xmlns:a16="http://schemas.microsoft.com/office/drawing/2014/main" id="{DBD6B990-A126-614A-BC14-D7C9DC40011F}"/>
              </a:ext>
            </a:extLst>
          </p:cNvPr>
          <p:cNvSpPr>
            <a:spLocks noGrp="1"/>
          </p:cNvSpPr>
          <p:nvPr>
            <p:ph type="body" sz="half" idx="2"/>
          </p:nvPr>
        </p:nvSpPr>
        <p:spPr>
          <a:xfrm>
            <a:off x="5751871" y="3438938"/>
            <a:ext cx="5601929" cy="2733261"/>
          </a:xfrm>
        </p:spPr>
        <p:txBody>
          <a:bodyPr anchor="t"/>
          <a:lstStyle>
            <a:lvl1pPr marL="0" indent="0" algn="l">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29" name="Picture 28">
            <a:extLst>
              <a:ext uri="{FF2B5EF4-FFF2-40B4-BE49-F238E27FC236}">
                <a16:creationId xmlns:a16="http://schemas.microsoft.com/office/drawing/2014/main" id="{B1D3E641-B302-3240-ADC3-47BCA5972A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2737" y="6207524"/>
            <a:ext cx="1142999" cy="522514"/>
          </a:xfrm>
          <a:prstGeom prst="rect">
            <a:avLst/>
          </a:prstGeom>
        </p:spPr>
      </p:pic>
    </p:spTree>
    <p:extLst>
      <p:ext uri="{BB962C8B-B14F-4D97-AF65-F5344CB8AC3E}">
        <p14:creationId xmlns:p14="http://schemas.microsoft.com/office/powerpoint/2010/main" val="440532099"/>
      </p:ext>
    </p:extLst>
  </p:cSld>
  <p:clrMapOvr>
    <a:masterClrMapping/>
  </p:clrMapOvr>
  <p:transition spd="slow" advClick="0">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2823562-3C2C-4A45-863D-79B494618ECD}"/>
              </a:ext>
            </a:extLst>
          </p:cNvPr>
          <p:cNvGrpSpPr/>
          <p:nvPr userDrawn="1"/>
        </p:nvGrpSpPr>
        <p:grpSpPr>
          <a:xfrm>
            <a:off x="-1282754" y="489721"/>
            <a:ext cx="8084266" cy="8084266"/>
            <a:chOff x="5507255" y="-1920969"/>
            <a:chExt cx="8084266" cy="8084266"/>
          </a:xfrm>
        </p:grpSpPr>
        <p:sp>
          <p:nvSpPr>
            <p:cNvPr id="5" name="Oval 4">
              <a:extLst>
                <a:ext uri="{FF2B5EF4-FFF2-40B4-BE49-F238E27FC236}">
                  <a16:creationId xmlns:a16="http://schemas.microsoft.com/office/drawing/2014/main" id="{6051C251-F3FD-7141-933E-D983C810D45B}"/>
                </a:ext>
              </a:extLst>
            </p:cNvPr>
            <p:cNvSpPr/>
            <p:nvPr userDrawn="1"/>
          </p:nvSpPr>
          <p:spPr>
            <a:xfrm>
              <a:off x="5507255" y="-1920969"/>
              <a:ext cx="8084266" cy="8084266"/>
            </a:xfrm>
            <a:prstGeom prst="ellipse">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422A5DE-7CEE-7347-BA08-ED9621EDE7D0}"/>
                </a:ext>
              </a:extLst>
            </p:cNvPr>
            <p:cNvSpPr/>
            <p:nvPr userDrawn="1"/>
          </p:nvSpPr>
          <p:spPr>
            <a:xfrm>
              <a:off x="6104884" y="-1355866"/>
              <a:ext cx="6954061" cy="6954061"/>
            </a:xfrm>
            <a:prstGeom prst="ellipse">
              <a:avLst/>
            </a:pr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5B6775D-96FA-304B-9100-F5172458CD94}"/>
                </a:ext>
              </a:extLst>
            </p:cNvPr>
            <p:cNvSpPr/>
            <p:nvPr userDrawn="1"/>
          </p:nvSpPr>
          <p:spPr>
            <a:xfrm>
              <a:off x="6801512" y="-708533"/>
              <a:ext cx="5659395" cy="5659395"/>
            </a:xfrm>
            <a:prstGeom prst="ellipse">
              <a:avLst/>
            </a:prstGeom>
            <a:gradFill>
              <a:gsLst>
                <a:gs pos="0">
                  <a:schemeClr val="accent1"/>
                </a:gs>
                <a:gs pos="100000">
                  <a:schemeClr val="accent6">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a:extLst>
              <a:ext uri="{FF2B5EF4-FFF2-40B4-BE49-F238E27FC236}">
                <a16:creationId xmlns:a16="http://schemas.microsoft.com/office/drawing/2014/main" id="{CF2A413F-8D4A-6642-A171-595C322E1FEE}"/>
              </a:ext>
            </a:extLst>
          </p:cNvPr>
          <p:cNvSpPr>
            <a:spLocks noGrp="1"/>
          </p:cNvSpPr>
          <p:nvPr>
            <p:ph type="title"/>
          </p:nvPr>
        </p:nvSpPr>
        <p:spPr>
          <a:xfrm>
            <a:off x="5094514" y="199420"/>
            <a:ext cx="6916605" cy="1106866"/>
          </a:xfrm>
        </p:spPr>
        <p:txBody>
          <a:bodyPr anchor="b">
            <a:normAutofit/>
          </a:bodyPr>
          <a:lstStyle>
            <a:lvl1pPr algn="r">
              <a:defRPr sz="3600"/>
            </a:lvl1pPr>
          </a:lstStyle>
          <a:p>
            <a:r>
              <a:rPr lang="en-US"/>
              <a:t>Click to edit Master title style</a:t>
            </a:r>
          </a:p>
        </p:txBody>
      </p:sp>
      <p:sp>
        <p:nvSpPr>
          <p:cNvPr id="10" name="Text Placeholder 3">
            <a:extLst>
              <a:ext uri="{FF2B5EF4-FFF2-40B4-BE49-F238E27FC236}">
                <a16:creationId xmlns:a16="http://schemas.microsoft.com/office/drawing/2014/main" id="{E90DA626-AD41-4446-9843-6B2BAAA7475A}"/>
              </a:ext>
            </a:extLst>
          </p:cNvPr>
          <p:cNvSpPr>
            <a:spLocks noGrp="1"/>
          </p:cNvSpPr>
          <p:nvPr>
            <p:ph type="body" sz="half" idx="2"/>
          </p:nvPr>
        </p:nvSpPr>
        <p:spPr>
          <a:xfrm>
            <a:off x="7156174" y="1505706"/>
            <a:ext cx="4612999" cy="44527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Picture Placeholder 6">
            <a:extLst>
              <a:ext uri="{FF2B5EF4-FFF2-40B4-BE49-F238E27FC236}">
                <a16:creationId xmlns:a16="http://schemas.microsoft.com/office/drawing/2014/main" id="{84825EBE-2A0E-964B-A25B-B3B6796B09C9}"/>
              </a:ext>
            </a:extLst>
          </p:cNvPr>
          <p:cNvSpPr>
            <a:spLocks noGrp="1"/>
          </p:cNvSpPr>
          <p:nvPr>
            <p:ph type="pic" sz="quarter" idx="11"/>
          </p:nvPr>
        </p:nvSpPr>
        <p:spPr>
          <a:xfrm>
            <a:off x="0" y="1702157"/>
            <a:ext cx="5659395" cy="5659395"/>
          </a:xfrm>
          <a:prstGeom prst="ellipse">
            <a:avLst/>
          </a:prstGeom>
        </p:spPr>
        <p:txBody>
          <a:bodyPr/>
          <a:lstStyle>
            <a:lvl1pPr marL="0" indent="0">
              <a:buNone/>
              <a:defRPr/>
            </a:lvl1pPr>
          </a:lstStyle>
          <a:p>
            <a:endParaRPr lang="en-US"/>
          </a:p>
        </p:txBody>
      </p:sp>
    </p:spTree>
    <p:extLst>
      <p:ext uri="{BB962C8B-B14F-4D97-AF65-F5344CB8AC3E}">
        <p14:creationId xmlns:p14="http://schemas.microsoft.com/office/powerpoint/2010/main" val="395986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2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8413AB8-4C27-3549-9C48-5EC811D56EB4}"/>
              </a:ext>
            </a:extLst>
          </p:cNvPr>
          <p:cNvSpPr/>
          <p:nvPr userDrawn="1"/>
        </p:nvSpPr>
        <p:spPr>
          <a:xfrm>
            <a:off x="0" y="0"/>
            <a:ext cx="12192000" cy="6858000"/>
          </a:xfrm>
          <a:prstGeom prst="rect">
            <a:avLst/>
          </a:prstGeom>
          <a:solidFill>
            <a:schemeClr val="tx1">
              <a:lumMod val="95000"/>
              <a:lumOff val="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1">
            <a:extLst>
              <a:ext uri="{FF2B5EF4-FFF2-40B4-BE49-F238E27FC236}">
                <a16:creationId xmlns:a16="http://schemas.microsoft.com/office/drawing/2014/main" id="{1E396DC6-ED6D-7141-9113-6F7D82B72DBD}"/>
              </a:ext>
            </a:extLst>
          </p:cNvPr>
          <p:cNvSpPr>
            <a:spLocks noGrp="1"/>
          </p:cNvSpPr>
          <p:nvPr>
            <p:ph type="pic" sz="quarter" idx="10"/>
          </p:nvPr>
        </p:nvSpPr>
        <p:spPr>
          <a:xfrm>
            <a:off x="0" y="0"/>
            <a:ext cx="12192000" cy="6857999"/>
          </a:xfrm>
        </p:spPr>
      </p:sp>
      <p:sp>
        <p:nvSpPr>
          <p:cNvPr id="26" name="Title 1">
            <a:extLst>
              <a:ext uri="{FF2B5EF4-FFF2-40B4-BE49-F238E27FC236}">
                <a16:creationId xmlns:a16="http://schemas.microsoft.com/office/drawing/2014/main" id="{F96E3581-DD8B-2249-A759-D5EB39B2AEFF}"/>
              </a:ext>
            </a:extLst>
          </p:cNvPr>
          <p:cNvSpPr>
            <a:spLocks noGrp="1"/>
          </p:cNvSpPr>
          <p:nvPr>
            <p:ph type="title"/>
          </p:nvPr>
        </p:nvSpPr>
        <p:spPr>
          <a:xfrm>
            <a:off x="838200" y="528652"/>
            <a:ext cx="3976316" cy="2512721"/>
          </a:xfrm>
        </p:spPr>
        <p:txBody>
          <a:bodyPr anchor="b">
            <a:normAutofit/>
          </a:bodyPr>
          <a:lstStyle>
            <a:lvl1pPr algn="l">
              <a:defRPr sz="3600">
                <a:solidFill>
                  <a:schemeClr val="bg1"/>
                </a:solidFill>
              </a:defRPr>
            </a:lvl1pPr>
          </a:lstStyle>
          <a:p>
            <a:r>
              <a:rPr lang="en-US"/>
              <a:t>Click to edit Master title style</a:t>
            </a:r>
          </a:p>
        </p:txBody>
      </p:sp>
      <p:sp>
        <p:nvSpPr>
          <p:cNvPr id="27" name="Text Placeholder 3">
            <a:extLst>
              <a:ext uri="{FF2B5EF4-FFF2-40B4-BE49-F238E27FC236}">
                <a16:creationId xmlns:a16="http://schemas.microsoft.com/office/drawing/2014/main" id="{DBD6B990-A126-614A-BC14-D7C9DC40011F}"/>
              </a:ext>
            </a:extLst>
          </p:cNvPr>
          <p:cNvSpPr>
            <a:spLocks noGrp="1"/>
          </p:cNvSpPr>
          <p:nvPr>
            <p:ph type="body" sz="half" idx="2"/>
          </p:nvPr>
        </p:nvSpPr>
        <p:spPr>
          <a:xfrm>
            <a:off x="5751871" y="3438938"/>
            <a:ext cx="5601929" cy="2733261"/>
          </a:xfrm>
        </p:spPr>
        <p:txBody>
          <a:bodyPr anchor="t"/>
          <a:lstStyle>
            <a:lvl1pPr marL="0" indent="0" algn="l">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9">
            <a:extLst>
              <a:ext uri="{FF2B5EF4-FFF2-40B4-BE49-F238E27FC236}">
                <a16:creationId xmlns:a16="http://schemas.microsoft.com/office/drawing/2014/main" id="{0B7A2634-A1A3-2E46-937B-5B00E5FE2B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2737" y="6207524"/>
            <a:ext cx="1142999" cy="522514"/>
          </a:xfrm>
          <a:prstGeom prst="rect">
            <a:avLst/>
          </a:prstGeom>
        </p:spPr>
      </p:pic>
    </p:spTree>
    <p:extLst>
      <p:ext uri="{BB962C8B-B14F-4D97-AF65-F5344CB8AC3E}">
        <p14:creationId xmlns:p14="http://schemas.microsoft.com/office/powerpoint/2010/main" val="2680070137"/>
      </p:ext>
    </p:extLst>
  </p:cSld>
  <p:clrMapOvr>
    <a:masterClrMapping/>
  </p:clrMapOvr>
  <p:transition spd="slow" advClick="0">
    <p:wipe/>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9429750" cy="6858000"/>
          </a:xfrm>
          <a:custGeom>
            <a:avLst/>
            <a:gdLst>
              <a:gd name="connsiteX0" fmla="*/ 0 w 8705850"/>
              <a:gd name="connsiteY0" fmla="*/ 0 h 6858000"/>
              <a:gd name="connsiteX1" fmla="*/ 8705850 w 8705850"/>
              <a:gd name="connsiteY1" fmla="*/ 0 h 6858000"/>
              <a:gd name="connsiteX2" fmla="*/ 87058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0" y="0"/>
                </a:moveTo>
                <a:lnTo>
                  <a:pt x="8705850" y="0"/>
                </a:lnTo>
                <a:lnTo>
                  <a:pt x="8705850" y="6858000"/>
                </a:lnTo>
                <a:lnTo>
                  <a:pt x="0" y="6858000"/>
                </a:lnTo>
                <a:close/>
              </a:path>
            </a:pathLst>
          </a:custGeom>
          <a:gradFill flip="none" rotWithShape="1">
            <a:gsLst>
              <a:gs pos="0">
                <a:schemeClr val="accent1"/>
              </a:gs>
              <a:gs pos="100000">
                <a:schemeClr val="accent6">
                  <a:lumMod val="75000"/>
                </a:schemeClr>
              </a:gs>
            </a:gsLst>
            <a:lin ang="0" scaled="1"/>
            <a:tileRect/>
          </a:gradFill>
        </p:spPr>
        <p:txBody>
          <a:bodyPr wrap="square">
            <a:noAutofit/>
          </a:bodyPr>
          <a:lstStyle/>
          <a:p>
            <a:endParaRPr lang="en-US"/>
          </a:p>
        </p:txBody>
      </p:sp>
      <p:sp>
        <p:nvSpPr>
          <p:cNvPr id="4" name="Title 1">
            <a:extLst>
              <a:ext uri="{FF2B5EF4-FFF2-40B4-BE49-F238E27FC236}">
                <a16:creationId xmlns:a16="http://schemas.microsoft.com/office/drawing/2014/main" id="{AC88B757-D1F9-F948-B5EB-86D5077989B3}"/>
              </a:ext>
            </a:extLst>
          </p:cNvPr>
          <p:cNvSpPr>
            <a:spLocks noGrp="1"/>
          </p:cNvSpPr>
          <p:nvPr>
            <p:ph type="title"/>
          </p:nvPr>
        </p:nvSpPr>
        <p:spPr>
          <a:xfrm>
            <a:off x="6872749" y="760412"/>
            <a:ext cx="4481052" cy="1600200"/>
          </a:xfrm>
          <a:ln>
            <a:noFill/>
          </a:ln>
        </p:spPr>
        <p:txBody>
          <a:bodyPr anchor="b">
            <a:normAutofit/>
          </a:bodyPr>
          <a:lstStyle>
            <a:lvl1pPr algn="r">
              <a:defRPr sz="3600">
                <a:solidFill>
                  <a:schemeClr val="bg1"/>
                </a:solidFill>
              </a:defRPr>
            </a:lvl1pPr>
          </a:lstStyle>
          <a:p>
            <a:r>
              <a:rPr lang="en-US"/>
              <a:t>Click to edit Master title style</a:t>
            </a:r>
          </a:p>
        </p:txBody>
      </p:sp>
      <p:sp>
        <p:nvSpPr>
          <p:cNvPr id="5" name="Text Placeholder 3">
            <a:extLst>
              <a:ext uri="{FF2B5EF4-FFF2-40B4-BE49-F238E27FC236}">
                <a16:creationId xmlns:a16="http://schemas.microsoft.com/office/drawing/2014/main" id="{939C7AE9-CFDB-E040-B84B-CFF9046166AE}"/>
              </a:ext>
            </a:extLst>
          </p:cNvPr>
          <p:cNvSpPr>
            <a:spLocks noGrp="1"/>
          </p:cNvSpPr>
          <p:nvPr>
            <p:ph type="body" sz="half" idx="2"/>
          </p:nvPr>
        </p:nvSpPr>
        <p:spPr>
          <a:xfrm>
            <a:off x="6872749" y="2360612"/>
            <a:ext cx="4481052" cy="3811588"/>
          </a:xfrm>
          <a:ln>
            <a:noFill/>
          </a:ln>
        </p:spPr>
        <p:txBody>
          <a:bodyPr/>
          <a:lstStyle>
            <a:lvl1pPr marL="0" indent="0" algn="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889721113"/>
      </p:ext>
    </p:extLst>
  </p:cSld>
  <p:clrMapOvr>
    <a:masterClrMapping/>
  </p:clrMapOvr>
  <p:transition spd="slow" advClick="0">
    <p:wipe/>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E899F1-9708-A641-9BD1-7D6091A3C3BD}"/>
              </a:ext>
            </a:extLst>
          </p:cNvPr>
          <p:cNvSpPr/>
          <p:nvPr userDrawn="1"/>
        </p:nvSpPr>
        <p:spPr>
          <a:xfrm>
            <a:off x="0" y="0"/>
            <a:ext cx="9497961" cy="6858000"/>
          </a:xfrm>
          <a:prstGeom prst="rect">
            <a:avLst/>
          </a:prstGeom>
          <a:gradFill>
            <a:gsLst>
              <a:gs pos="0">
                <a:schemeClr val="accent1"/>
              </a:gs>
              <a:gs pos="100000">
                <a:schemeClr val="accent6">
                  <a:lumMod val="75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03A9BDD-E242-8044-961C-F69CE56D7BB1}"/>
              </a:ext>
            </a:extLst>
          </p:cNvPr>
          <p:cNvSpPr/>
          <p:nvPr userDrawn="1"/>
        </p:nvSpPr>
        <p:spPr>
          <a:xfrm>
            <a:off x="10293178" y="5898294"/>
            <a:ext cx="1717590" cy="86497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E4D5566-C3CF-2346-9786-65EBA11DE096}"/>
              </a:ext>
            </a:extLst>
          </p:cNvPr>
          <p:cNvSpPr/>
          <p:nvPr userDrawn="1"/>
        </p:nvSpPr>
        <p:spPr>
          <a:xfrm>
            <a:off x="790832" y="725557"/>
            <a:ext cx="10639168" cy="5411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C88B757-D1F9-F948-B5EB-86D5077989B3}"/>
              </a:ext>
            </a:extLst>
          </p:cNvPr>
          <p:cNvSpPr>
            <a:spLocks noGrp="1"/>
          </p:cNvSpPr>
          <p:nvPr>
            <p:ph type="title"/>
          </p:nvPr>
        </p:nvSpPr>
        <p:spPr>
          <a:xfrm>
            <a:off x="1322405" y="940457"/>
            <a:ext cx="9638037" cy="1147835"/>
          </a:xfrm>
          <a:ln>
            <a:noFill/>
          </a:ln>
        </p:spPr>
        <p:txBody>
          <a:bodyPr anchor="b">
            <a:normAutofit/>
          </a:bodyPr>
          <a:lstStyle>
            <a:lvl1pPr>
              <a:defRPr sz="3600">
                <a:solidFill>
                  <a:schemeClr val="tx1">
                    <a:lumMod val="65000"/>
                    <a:lumOff val="35000"/>
                  </a:schemeClr>
                </a:solidFill>
              </a:defRPr>
            </a:lvl1pPr>
          </a:lstStyle>
          <a:p>
            <a:r>
              <a:rPr lang="en-US"/>
              <a:t>Click to edit Master title style</a:t>
            </a:r>
          </a:p>
        </p:txBody>
      </p:sp>
      <p:sp>
        <p:nvSpPr>
          <p:cNvPr id="5" name="Text Placeholder 3">
            <a:extLst>
              <a:ext uri="{FF2B5EF4-FFF2-40B4-BE49-F238E27FC236}">
                <a16:creationId xmlns:a16="http://schemas.microsoft.com/office/drawing/2014/main" id="{939C7AE9-CFDB-E040-B84B-CFF9046166AE}"/>
              </a:ext>
            </a:extLst>
          </p:cNvPr>
          <p:cNvSpPr>
            <a:spLocks noGrp="1"/>
          </p:cNvSpPr>
          <p:nvPr>
            <p:ph type="body" sz="half" idx="2"/>
          </p:nvPr>
        </p:nvSpPr>
        <p:spPr>
          <a:xfrm>
            <a:off x="1322405" y="2211859"/>
            <a:ext cx="9638037" cy="3455929"/>
          </a:xfrm>
          <a:ln>
            <a:noFill/>
          </a:ln>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59755903"/>
      </p:ext>
    </p:extLst>
  </p:cSld>
  <p:clrMapOvr>
    <a:masterClrMapping/>
  </p:clrMapOvr>
  <p:transition spd="slow" advClick="0">
    <p:wipe/>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9663A1-AF7D-464B-A821-981B3780EAB0}"/>
              </a:ext>
            </a:extLst>
          </p:cNvPr>
          <p:cNvSpPr txBox="1">
            <a:spLocks/>
          </p:cNvSpPr>
          <p:nvPr userDrawn="1"/>
        </p:nvSpPr>
        <p:spPr>
          <a:xfrm>
            <a:off x="1322404" y="850622"/>
            <a:ext cx="9638037" cy="1147835"/>
          </a:xfrm>
          <a:prstGeom prst="rect">
            <a:avLst/>
          </a:prstGeom>
          <a:ln>
            <a:noFill/>
          </a:ln>
        </p:spPr>
        <p:txBody>
          <a:bodyPr vert="horz" lIns="91440" tIns="45720" rIns="91440" bIns="45720" rtlCol="0" anchor="b">
            <a:noAutofit/>
          </a:bodyPr>
          <a:lstStyle>
            <a:lvl1pPr algn="l" defTabSz="914400" rtl="0" eaLnBrk="1" latinLnBrk="0" hangingPunct="1">
              <a:lnSpc>
                <a:spcPct val="90000"/>
              </a:lnSpc>
              <a:spcBef>
                <a:spcPct val="0"/>
              </a:spcBef>
              <a:buNone/>
              <a:defRPr sz="3600" b="1" kern="1200">
                <a:solidFill>
                  <a:schemeClr val="tx1">
                    <a:lumMod val="65000"/>
                    <a:lumOff val="35000"/>
                  </a:schemeClr>
                </a:solidFill>
                <a:latin typeface="+mn-lt"/>
                <a:ea typeface="+mj-ea"/>
                <a:cs typeface="+mj-cs"/>
              </a:defRPr>
            </a:lvl1pPr>
          </a:lstStyle>
          <a:p>
            <a:pPr fontAlgn="auto">
              <a:spcAft>
                <a:spcPts val="0"/>
              </a:spcAft>
            </a:pPr>
            <a:r>
              <a:rPr lang="en-US"/>
              <a:t>Click to edit Master title style</a:t>
            </a:r>
          </a:p>
        </p:txBody>
      </p:sp>
      <p:sp>
        <p:nvSpPr>
          <p:cNvPr id="7" name="Text Placeholder 3">
            <a:extLst>
              <a:ext uri="{FF2B5EF4-FFF2-40B4-BE49-F238E27FC236}">
                <a16:creationId xmlns:a16="http://schemas.microsoft.com/office/drawing/2014/main" id="{33CBE82B-EDDB-3A4F-8A91-A7396E316D9E}"/>
              </a:ext>
            </a:extLst>
          </p:cNvPr>
          <p:cNvSpPr>
            <a:spLocks noGrp="1"/>
          </p:cNvSpPr>
          <p:nvPr>
            <p:ph type="body" sz="half" idx="2"/>
          </p:nvPr>
        </p:nvSpPr>
        <p:spPr>
          <a:xfrm>
            <a:off x="1322405" y="2211859"/>
            <a:ext cx="9638037" cy="3455929"/>
          </a:xfrm>
          <a:ln>
            <a:noFill/>
          </a:ln>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 name="Group 7">
            <a:extLst>
              <a:ext uri="{FF2B5EF4-FFF2-40B4-BE49-F238E27FC236}">
                <a16:creationId xmlns:a16="http://schemas.microsoft.com/office/drawing/2014/main" id="{6A0D9E7D-7EC5-6848-ADAA-4110CDED6AAB}"/>
              </a:ext>
            </a:extLst>
          </p:cNvPr>
          <p:cNvGrpSpPr/>
          <p:nvPr userDrawn="1"/>
        </p:nvGrpSpPr>
        <p:grpSpPr>
          <a:xfrm>
            <a:off x="0" y="-139879"/>
            <a:ext cx="12374874" cy="725557"/>
            <a:chOff x="0" y="3001"/>
            <a:chExt cx="12374874" cy="725557"/>
          </a:xfrm>
        </p:grpSpPr>
        <p:sp>
          <p:nvSpPr>
            <p:cNvPr id="9" name="Rectangle 8">
              <a:extLst>
                <a:ext uri="{FF2B5EF4-FFF2-40B4-BE49-F238E27FC236}">
                  <a16:creationId xmlns:a16="http://schemas.microsoft.com/office/drawing/2014/main" id="{454D7427-24C1-7745-B11F-5D6780AE9395}"/>
                </a:ext>
              </a:extLst>
            </p:cNvPr>
            <p:cNvSpPr/>
            <p:nvPr userDrawn="1"/>
          </p:nvSpPr>
          <p:spPr>
            <a:xfrm>
              <a:off x="0" y="3001"/>
              <a:ext cx="12192000" cy="72555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B1E8D20-557D-E94C-87BC-5034077D4DDB}"/>
                </a:ext>
              </a:extLst>
            </p:cNvPr>
            <p:cNvGrpSpPr/>
            <p:nvPr userDrawn="1"/>
          </p:nvGrpSpPr>
          <p:grpSpPr>
            <a:xfrm>
              <a:off x="7375062" y="3001"/>
              <a:ext cx="4999812" cy="725557"/>
              <a:chOff x="7375062" y="3001"/>
              <a:chExt cx="4999812" cy="725557"/>
            </a:xfrm>
          </p:grpSpPr>
          <p:sp>
            <p:nvSpPr>
              <p:cNvPr id="11" name="Parallelogram 10">
                <a:extLst>
                  <a:ext uri="{FF2B5EF4-FFF2-40B4-BE49-F238E27FC236}">
                    <a16:creationId xmlns:a16="http://schemas.microsoft.com/office/drawing/2014/main" id="{38AB5522-2C2C-384E-BBAA-149296901C0D}"/>
                  </a:ext>
                </a:extLst>
              </p:cNvPr>
              <p:cNvSpPr/>
              <p:nvPr userDrawn="1"/>
            </p:nvSpPr>
            <p:spPr>
              <a:xfrm>
                <a:off x="7375062" y="3001"/>
                <a:ext cx="1785937" cy="725557"/>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70744A84-BA62-3F44-989E-0E424F61F976}"/>
                  </a:ext>
                </a:extLst>
              </p:cNvPr>
              <p:cNvSpPr/>
              <p:nvPr userDrawn="1"/>
            </p:nvSpPr>
            <p:spPr>
              <a:xfrm>
                <a:off x="8978125" y="3001"/>
                <a:ext cx="1785937" cy="725557"/>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22A0BB7B-602E-A143-9B8E-E37A0F8EC7AB}"/>
                  </a:ext>
                </a:extLst>
              </p:cNvPr>
              <p:cNvSpPr/>
              <p:nvPr userDrawn="1"/>
            </p:nvSpPr>
            <p:spPr>
              <a:xfrm>
                <a:off x="10588937" y="3001"/>
                <a:ext cx="1785937" cy="725557"/>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a:extLst>
              <a:ext uri="{FF2B5EF4-FFF2-40B4-BE49-F238E27FC236}">
                <a16:creationId xmlns:a16="http://schemas.microsoft.com/office/drawing/2014/main" id="{ACFB3C7F-0CB9-594F-8C13-45DD8FEC2B9F}"/>
              </a:ext>
            </a:extLst>
          </p:cNvPr>
          <p:cNvGrpSpPr/>
          <p:nvPr userDrawn="1"/>
        </p:nvGrpSpPr>
        <p:grpSpPr>
          <a:xfrm>
            <a:off x="-216363" y="6300135"/>
            <a:ext cx="4985524" cy="725557"/>
            <a:chOff x="2626849" y="5110793"/>
            <a:chExt cx="4985524" cy="725557"/>
          </a:xfrm>
        </p:grpSpPr>
        <p:sp>
          <p:nvSpPr>
            <p:cNvPr id="15" name="Parallelogram 14">
              <a:extLst>
                <a:ext uri="{FF2B5EF4-FFF2-40B4-BE49-F238E27FC236}">
                  <a16:creationId xmlns:a16="http://schemas.microsoft.com/office/drawing/2014/main" id="{D6198991-0C58-ED4F-BCD7-24B671CFE966}"/>
                </a:ext>
              </a:extLst>
            </p:cNvPr>
            <p:cNvSpPr/>
            <p:nvPr userDrawn="1"/>
          </p:nvSpPr>
          <p:spPr>
            <a:xfrm>
              <a:off x="2626849" y="5110793"/>
              <a:ext cx="1785937" cy="725557"/>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94CE1CB8-2426-7B4C-A7D3-603FAA3EA065}"/>
                </a:ext>
              </a:extLst>
            </p:cNvPr>
            <p:cNvSpPr/>
            <p:nvPr userDrawn="1"/>
          </p:nvSpPr>
          <p:spPr>
            <a:xfrm>
              <a:off x="4229912" y="5110793"/>
              <a:ext cx="1785937" cy="725557"/>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a:extLst>
                <a:ext uri="{FF2B5EF4-FFF2-40B4-BE49-F238E27FC236}">
                  <a16:creationId xmlns:a16="http://schemas.microsoft.com/office/drawing/2014/main" id="{A9FDFEEE-7814-B342-B4DE-0F2CF1DD98D5}"/>
                </a:ext>
              </a:extLst>
            </p:cNvPr>
            <p:cNvSpPr/>
            <p:nvPr userDrawn="1"/>
          </p:nvSpPr>
          <p:spPr>
            <a:xfrm>
              <a:off x="5826436" y="5110793"/>
              <a:ext cx="1785937" cy="725557"/>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5266186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D02FC-171B-2547-9FE1-CB8F1B9A8FA7}"/>
              </a:ext>
            </a:extLst>
          </p:cNvPr>
          <p:cNvSpPr/>
          <p:nvPr userDrawn="1"/>
        </p:nvSpPr>
        <p:spPr>
          <a:xfrm>
            <a:off x="790832" y="725557"/>
            <a:ext cx="10639168" cy="5411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6A0D9E7D-7EC5-6848-ADAA-4110CDED6AAB}"/>
              </a:ext>
            </a:extLst>
          </p:cNvPr>
          <p:cNvGrpSpPr/>
          <p:nvPr userDrawn="1"/>
        </p:nvGrpSpPr>
        <p:grpSpPr>
          <a:xfrm>
            <a:off x="0" y="-139879"/>
            <a:ext cx="12374874" cy="725557"/>
            <a:chOff x="0" y="3001"/>
            <a:chExt cx="12374874" cy="725557"/>
          </a:xfrm>
        </p:grpSpPr>
        <p:sp>
          <p:nvSpPr>
            <p:cNvPr id="9" name="Rectangle 8">
              <a:extLst>
                <a:ext uri="{FF2B5EF4-FFF2-40B4-BE49-F238E27FC236}">
                  <a16:creationId xmlns:a16="http://schemas.microsoft.com/office/drawing/2014/main" id="{454D7427-24C1-7745-B11F-5D6780AE9395}"/>
                </a:ext>
              </a:extLst>
            </p:cNvPr>
            <p:cNvSpPr/>
            <p:nvPr userDrawn="1"/>
          </p:nvSpPr>
          <p:spPr>
            <a:xfrm>
              <a:off x="0" y="3001"/>
              <a:ext cx="12192000" cy="72555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B1E8D20-557D-E94C-87BC-5034077D4DDB}"/>
                </a:ext>
              </a:extLst>
            </p:cNvPr>
            <p:cNvGrpSpPr/>
            <p:nvPr userDrawn="1"/>
          </p:nvGrpSpPr>
          <p:grpSpPr>
            <a:xfrm>
              <a:off x="7375062" y="3001"/>
              <a:ext cx="4999812" cy="725557"/>
              <a:chOff x="7375062" y="3001"/>
              <a:chExt cx="4999812" cy="725557"/>
            </a:xfrm>
          </p:grpSpPr>
          <p:sp>
            <p:nvSpPr>
              <p:cNvPr id="11" name="Parallelogram 10">
                <a:extLst>
                  <a:ext uri="{FF2B5EF4-FFF2-40B4-BE49-F238E27FC236}">
                    <a16:creationId xmlns:a16="http://schemas.microsoft.com/office/drawing/2014/main" id="{38AB5522-2C2C-384E-BBAA-149296901C0D}"/>
                  </a:ext>
                </a:extLst>
              </p:cNvPr>
              <p:cNvSpPr/>
              <p:nvPr userDrawn="1"/>
            </p:nvSpPr>
            <p:spPr>
              <a:xfrm>
                <a:off x="7375062" y="3001"/>
                <a:ext cx="1785937" cy="725557"/>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70744A84-BA62-3F44-989E-0E424F61F976}"/>
                  </a:ext>
                </a:extLst>
              </p:cNvPr>
              <p:cNvSpPr/>
              <p:nvPr userDrawn="1"/>
            </p:nvSpPr>
            <p:spPr>
              <a:xfrm>
                <a:off x="8978125" y="3001"/>
                <a:ext cx="1785937" cy="725557"/>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22A0BB7B-602E-A143-9B8E-E37A0F8EC7AB}"/>
                  </a:ext>
                </a:extLst>
              </p:cNvPr>
              <p:cNvSpPr/>
              <p:nvPr userDrawn="1"/>
            </p:nvSpPr>
            <p:spPr>
              <a:xfrm>
                <a:off x="10588937" y="3001"/>
                <a:ext cx="1785937" cy="725557"/>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a:extLst>
              <a:ext uri="{FF2B5EF4-FFF2-40B4-BE49-F238E27FC236}">
                <a16:creationId xmlns:a16="http://schemas.microsoft.com/office/drawing/2014/main" id="{ACFB3C7F-0CB9-594F-8C13-45DD8FEC2B9F}"/>
              </a:ext>
            </a:extLst>
          </p:cNvPr>
          <p:cNvGrpSpPr/>
          <p:nvPr userDrawn="1"/>
        </p:nvGrpSpPr>
        <p:grpSpPr>
          <a:xfrm>
            <a:off x="-216363" y="6300135"/>
            <a:ext cx="4985524" cy="725557"/>
            <a:chOff x="2626849" y="5110793"/>
            <a:chExt cx="4985524" cy="725557"/>
          </a:xfrm>
        </p:grpSpPr>
        <p:sp>
          <p:nvSpPr>
            <p:cNvPr id="15" name="Parallelogram 14">
              <a:extLst>
                <a:ext uri="{FF2B5EF4-FFF2-40B4-BE49-F238E27FC236}">
                  <a16:creationId xmlns:a16="http://schemas.microsoft.com/office/drawing/2014/main" id="{D6198991-0C58-ED4F-BCD7-24B671CFE966}"/>
                </a:ext>
              </a:extLst>
            </p:cNvPr>
            <p:cNvSpPr/>
            <p:nvPr userDrawn="1"/>
          </p:nvSpPr>
          <p:spPr>
            <a:xfrm>
              <a:off x="2626849" y="5110793"/>
              <a:ext cx="1785937" cy="725557"/>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94CE1CB8-2426-7B4C-A7D3-603FAA3EA065}"/>
                </a:ext>
              </a:extLst>
            </p:cNvPr>
            <p:cNvSpPr/>
            <p:nvPr userDrawn="1"/>
          </p:nvSpPr>
          <p:spPr>
            <a:xfrm>
              <a:off x="4229912" y="5110793"/>
              <a:ext cx="1785937" cy="725557"/>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a:extLst>
                <a:ext uri="{FF2B5EF4-FFF2-40B4-BE49-F238E27FC236}">
                  <a16:creationId xmlns:a16="http://schemas.microsoft.com/office/drawing/2014/main" id="{A9FDFEEE-7814-B342-B4DE-0F2CF1DD98D5}"/>
                </a:ext>
              </a:extLst>
            </p:cNvPr>
            <p:cNvSpPr/>
            <p:nvPr userDrawn="1"/>
          </p:nvSpPr>
          <p:spPr>
            <a:xfrm>
              <a:off x="5826436" y="5110793"/>
              <a:ext cx="1785937" cy="725557"/>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32901064"/>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048250" y="0"/>
            <a:ext cx="7143750" cy="6858000"/>
          </a:xfrm>
          <a:custGeom>
            <a:avLst/>
            <a:gdLst>
              <a:gd name="connsiteX0" fmla="*/ 3429000 w 7143750"/>
              <a:gd name="connsiteY0" fmla="*/ 0 h 6858000"/>
              <a:gd name="connsiteX1" fmla="*/ 7143750 w 7143750"/>
              <a:gd name="connsiteY1" fmla="*/ 0 h 6858000"/>
              <a:gd name="connsiteX2" fmla="*/ 7143750 w 7143750"/>
              <a:gd name="connsiteY2" fmla="*/ 6858000 h 6858000"/>
              <a:gd name="connsiteX3" fmla="*/ 3429000 w 7143750"/>
              <a:gd name="connsiteY3" fmla="*/ 6858000 h 6858000"/>
              <a:gd name="connsiteX4" fmla="*/ 0 w 7143750"/>
              <a:gd name="connsiteY4" fmla="*/ 3429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50" h="6858000">
                <a:moveTo>
                  <a:pt x="3429000" y="0"/>
                </a:moveTo>
                <a:lnTo>
                  <a:pt x="7143750" y="0"/>
                </a:lnTo>
                <a:lnTo>
                  <a:pt x="7143750" y="6858000"/>
                </a:lnTo>
                <a:lnTo>
                  <a:pt x="3429000" y="6858000"/>
                </a:lnTo>
                <a:lnTo>
                  <a:pt x="0" y="3429000"/>
                </a:lnTo>
                <a:close/>
              </a:path>
            </a:pathLst>
          </a:custGeom>
          <a:solidFill>
            <a:schemeClr val="accent1"/>
          </a:solidFill>
        </p:spPr>
        <p:txBody>
          <a:bodyPr wrap="square">
            <a:noAutofit/>
          </a:bodyPr>
          <a:lstStyle/>
          <a:p>
            <a:endParaRPr lang="en-US"/>
          </a:p>
        </p:txBody>
      </p:sp>
      <p:sp>
        <p:nvSpPr>
          <p:cNvPr id="3" name="Title 1">
            <a:extLst>
              <a:ext uri="{FF2B5EF4-FFF2-40B4-BE49-F238E27FC236}">
                <a16:creationId xmlns:a16="http://schemas.microsoft.com/office/drawing/2014/main" id="{E2BE5936-D3BA-4F49-BF09-D8CB8237E146}"/>
              </a:ext>
            </a:extLst>
          </p:cNvPr>
          <p:cNvSpPr>
            <a:spLocks noGrp="1"/>
          </p:cNvSpPr>
          <p:nvPr>
            <p:ph type="title"/>
          </p:nvPr>
        </p:nvSpPr>
        <p:spPr>
          <a:xfrm>
            <a:off x="6916994" y="2551468"/>
            <a:ext cx="4815305" cy="1755058"/>
          </a:xfrm>
        </p:spPr>
        <p:txBody>
          <a:bodyPr anchor="b">
            <a:normAutofit/>
          </a:bodyPr>
          <a:lstStyle>
            <a:lvl1pPr>
              <a:defRPr sz="36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CBDD4A17-DCAC-C245-A195-94E4FE4402C5}"/>
              </a:ext>
            </a:extLst>
          </p:cNvPr>
          <p:cNvSpPr>
            <a:spLocks noGrp="1"/>
          </p:cNvSpPr>
          <p:nvPr>
            <p:ph type="body" sz="half" idx="2"/>
          </p:nvPr>
        </p:nvSpPr>
        <p:spPr>
          <a:xfrm>
            <a:off x="853572" y="342900"/>
            <a:ext cx="4194678" cy="5829300"/>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9" name="Picture 8">
            <a:extLst>
              <a:ext uri="{FF2B5EF4-FFF2-40B4-BE49-F238E27FC236}">
                <a16:creationId xmlns:a16="http://schemas.microsoft.com/office/drawing/2014/main" id="{A97730D5-A80D-8C4A-A874-58D49CDEEB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2737" y="6207524"/>
            <a:ext cx="1142999" cy="522514"/>
          </a:xfrm>
          <a:prstGeom prst="rect">
            <a:avLst/>
          </a:prstGeom>
        </p:spPr>
      </p:pic>
    </p:spTree>
    <p:extLst>
      <p:ext uri="{BB962C8B-B14F-4D97-AF65-F5344CB8AC3E}">
        <p14:creationId xmlns:p14="http://schemas.microsoft.com/office/powerpoint/2010/main" val="836350691"/>
      </p:ext>
    </p:extLst>
  </p:cSld>
  <p:clrMapOvr>
    <a:masterClrMapping/>
  </p:clrMapOvr>
  <p:transition spd="slow" advClick="0">
    <p:wipe/>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048250" y="0"/>
            <a:ext cx="7143750" cy="6858000"/>
          </a:xfrm>
          <a:custGeom>
            <a:avLst/>
            <a:gdLst>
              <a:gd name="connsiteX0" fmla="*/ 3429000 w 7143750"/>
              <a:gd name="connsiteY0" fmla="*/ 0 h 6858000"/>
              <a:gd name="connsiteX1" fmla="*/ 7143750 w 7143750"/>
              <a:gd name="connsiteY1" fmla="*/ 0 h 6858000"/>
              <a:gd name="connsiteX2" fmla="*/ 7143750 w 7143750"/>
              <a:gd name="connsiteY2" fmla="*/ 6858000 h 6858000"/>
              <a:gd name="connsiteX3" fmla="*/ 3429000 w 7143750"/>
              <a:gd name="connsiteY3" fmla="*/ 6858000 h 6858000"/>
              <a:gd name="connsiteX4" fmla="*/ 0 w 7143750"/>
              <a:gd name="connsiteY4" fmla="*/ 3429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50" h="6858000">
                <a:moveTo>
                  <a:pt x="3429000" y="0"/>
                </a:moveTo>
                <a:lnTo>
                  <a:pt x="7143750" y="0"/>
                </a:lnTo>
                <a:lnTo>
                  <a:pt x="7143750" y="6858000"/>
                </a:lnTo>
                <a:lnTo>
                  <a:pt x="3429000" y="6858000"/>
                </a:lnTo>
                <a:lnTo>
                  <a:pt x="0" y="3429000"/>
                </a:lnTo>
                <a:close/>
              </a:path>
            </a:pathLst>
          </a:custGeom>
          <a:solidFill>
            <a:schemeClr val="accent1"/>
          </a:solidFill>
        </p:spPr>
        <p:txBody>
          <a:bodyPr wrap="square">
            <a:noAutofit/>
          </a:bodyPr>
          <a:lstStyle/>
          <a:p>
            <a:endParaRPr lang="en-US"/>
          </a:p>
        </p:txBody>
      </p:sp>
      <p:sp>
        <p:nvSpPr>
          <p:cNvPr id="3" name="Title 1">
            <a:extLst>
              <a:ext uri="{FF2B5EF4-FFF2-40B4-BE49-F238E27FC236}">
                <a16:creationId xmlns:a16="http://schemas.microsoft.com/office/drawing/2014/main" id="{E2BE5936-D3BA-4F49-BF09-D8CB8237E146}"/>
              </a:ext>
            </a:extLst>
          </p:cNvPr>
          <p:cNvSpPr>
            <a:spLocks noGrp="1"/>
          </p:cNvSpPr>
          <p:nvPr>
            <p:ph type="title"/>
          </p:nvPr>
        </p:nvSpPr>
        <p:spPr>
          <a:xfrm>
            <a:off x="7800062" y="2684680"/>
            <a:ext cx="3932237" cy="1600200"/>
          </a:xfrm>
        </p:spPr>
        <p:txBody>
          <a:bodyPr anchor="b">
            <a:normAutofit/>
          </a:bodyPr>
          <a:lstStyle>
            <a:lvl1pPr>
              <a:defRPr sz="36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CBDD4A17-DCAC-C245-A195-94E4FE4402C5}"/>
              </a:ext>
            </a:extLst>
          </p:cNvPr>
          <p:cNvSpPr>
            <a:spLocks noGrp="1"/>
          </p:cNvSpPr>
          <p:nvPr>
            <p:ph type="body" sz="half" idx="2"/>
          </p:nvPr>
        </p:nvSpPr>
        <p:spPr>
          <a:xfrm>
            <a:off x="853572" y="342900"/>
            <a:ext cx="3932237" cy="58293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Picture Placeholder 10">
            <a:extLst>
              <a:ext uri="{FF2B5EF4-FFF2-40B4-BE49-F238E27FC236}">
                <a16:creationId xmlns:a16="http://schemas.microsoft.com/office/drawing/2014/main" id="{F1248628-FE97-3E4C-8912-BA88CB2FE412}"/>
              </a:ext>
            </a:extLst>
          </p:cNvPr>
          <p:cNvSpPr>
            <a:spLocks noGrp="1"/>
          </p:cNvSpPr>
          <p:nvPr>
            <p:ph type="pic" sz="quarter" idx="11"/>
          </p:nvPr>
        </p:nvSpPr>
        <p:spPr>
          <a:xfrm>
            <a:off x="5142351" y="0"/>
            <a:ext cx="3200400" cy="3200400"/>
          </a:xfrm>
          <a:custGeom>
            <a:avLst/>
            <a:gdLst>
              <a:gd name="connsiteX0" fmla="*/ 1951265 w 3902529"/>
              <a:gd name="connsiteY0" fmla="*/ 0 h 3902529"/>
              <a:gd name="connsiteX1" fmla="*/ 3902529 w 3902529"/>
              <a:gd name="connsiteY1" fmla="*/ 1951265 h 3902529"/>
              <a:gd name="connsiteX2" fmla="*/ 1951265 w 3902529"/>
              <a:gd name="connsiteY2" fmla="*/ 3902529 h 3902529"/>
              <a:gd name="connsiteX3" fmla="*/ 0 w 3902529"/>
              <a:gd name="connsiteY3" fmla="*/ 1951265 h 3902529"/>
            </a:gdLst>
            <a:ahLst/>
            <a:cxnLst>
              <a:cxn ang="0">
                <a:pos x="connsiteX0" y="connsiteY0"/>
              </a:cxn>
              <a:cxn ang="0">
                <a:pos x="connsiteX1" y="connsiteY1"/>
              </a:cxn>
              <a:cxn ang="0">
                <a:pos x="connsiteX2" y="connsiteY2"/>
              </a:cxn>
              <a:cxn ang="0">
                <a:pos x="connsiteX3" y="connsiteY3"/>
              </a:cxn>
            </a:cxnLst>
            <a:rect l="l" t="t" r="r" b="b"/>
            <a:pathLst>
              <a:path w="3902529" h="3902529">
                <a:moveTo>
                  <a:pt x="1951265" y="0"/>
                </a:moveTo>
                <a:lnTo>
                  <a:pt x="3902529" y="1951265"/>
                </a:lnTo>
                <a:lnTo>
                  <a:pt x="1951265" y="3902529"/>
                </a:lnTo>
                <a:lnTo>
                  <a:pt x="0" y="1951265"/>
                </a:lnTo>
                <a:close/>
              </a:path>
            </a:pathLst>
          </a:custGeom>
          <a:solidFill>
            <a:schemeClr val="accent1"/>
          </a:solidFill>
          <a:effectLst>
            <a:outerShdw blurRad="939800" dist="304800" dir="6600000" sx="102000" sy="102000" algn="ctr" rotWithShape="0">
              <a:prstClr val="black">
                <a:alpha val="46000"/>
              </a:prstClr>
            </a:outerShdw>
          </a:effectLst>
        </p:spPr>
        <p:txBody>
          <a:bodyPr wrap="square">
            <a:noAutofit/>
          </a:bodyPr>
          <a:lstStyle/>
          <a:p>
            <a:endParaRPr lang="en-US"/>
          </a:p>
        </p:txBody>
      </p:sp>
      <p:sp>
        <p:nvSpPr>
          <p:cNvPr id="6" name="Picture Placeholder 13">
            <a:extLst>
              <a:ext uri="{FF2B5EF4-FFF2-40B4-BE49-F238E27FC236}">
                <a16:creationId xmlns:a16="http://schemas.microsoft.com/office/drawing/2014/main" id="{1B22F179-BB8D-B945-A47C-17E91DC4710B}"/>
              </a:ext>
            </a:extLst>
          </p:cNvPr>
          <p:cNvSpPr>
            <a:spLocks noGrp="1"/>
          </p:cNvSpPr>
          <p:nvPr>
            <p:ph type="pic" sz="quarter" idx="12"/>
          </p:nvPr>
        </p:nvSpPr>
        <p:spPr>
          <a:xfrm>
            <a:off x="5107558" y="3628104"/>
            <a:ext cx="3200400" cy="3200400"/>
          </a:xfrm>
          <a:custGeom>
            <a:avLst/>
            <a:gdLst>
              <a:gd name="connsiteX0" fmla="*/ 1776058 w 3552115"/>
              <a:gd name="connsiteY0" fmla="*/ 0 h 3552115"/>
              <a:gd name="connsiteX1" fmla="*/ 3552115 w 3552115"/>
              <a:gd name="connsiteY1" fmla="*/ 1776058 h 3552115"/>
              <a:gd name="connsiteX2" fmla="*/ 1776058 w 3552115"/>
              <a:gd name="connsiteY2" fmla="*/ 3552115 h 3552115"/>
              <a:gd name="connsiteX3" fmla="*/ 0 w 3552115"/>
              <a:gd name="connsiteY3" fmla="*/ 1776058 h 3552115"/>
            </a:gdLst>
            <a:ahLst/>
            <a:cxnLst>
              <a:cxn ang="0">
                <a:pos x="connsiteX0" y="connsiteY0"/>
              </a:cxn>
              <a:cxn ang="0">
                <a:pos x="connsiteX1" y="connsiteY1"/>
              </a:cxn>
              <a:cxn ang="0">
                <a:pos x="connsiteX2" y="connsiteY2"/>
              </a:cxn>
              <a:cxn ang="0">
                <a:pos x="connsiteX3" y="connsiteY3"/>
              </a:cxn>
            </a:cxnLst>
            <a:rect l="l" t="t" r="r" b="b"/>
            <a:pathLst>
              <a:path w="3552115" h="3552115">
                <a:moveTo>
                  <a:pt x="1776058" y="0"/>
                </a:moveTo>
                <a:lnTo>
                  <a:pt x="3552115" y="1776058"/>
                </a:lnTo>
                <a:lnTo>
                  <a:pt x="1776058" y="3552115"/>
                </a:lnTo>
                <a:lnTo>
                  <a:pt x="0" y="1776058"/>
                </a:lnTo>
                <a:close/>
              </a:path>
            </a:pathLst>
          </a:custGeom>
          <a:solidFill>
            <a:schemeClr val="tx1">
              <a:lumMod val="65000"/>
              <a:lumOff val="35000"/>
            </a:schemeClr>
          </a:solidFill>
        </p:spPr>
        <p:txBody>
          <a:bodyPr wrap="square">
            <a:noAutofit/>
          </a:bodyPr>
          <a:lstStyle/>
          <a:p>
            <a:endParaRPr lang="en-US"/>
          </a:p>
        </p:txBody>
      </p:sp>
      <p:sp>
        <p:nvSpPr>
          <p:cNvPr id="7" name="Picture Placeholder 16">
            <a:extLst>
              <a:ext uri="{FF2B5EF4-FFF2-40B4-BE49-F238E27FC236}">
                <a16:creationId xmlns:a16="http://schemas.microsoft.com/office/drawing/2014/main" id="{0B63D98B-04A9-FB44-BAE5-A2730DBD2D4A}"/>
              </a:ext>
            </a:extLst>
          </p:cNvPr>
          <p:cNvSpPr>
            <a:spLocks noGrp="1"/>
          </p:cNvSpPr>
          <p:nvPr>
            <p:ph type="pic" sz="quarter" idx="13"/>
          </p:nvPr>
        </p:nvSpPr>
        <p:spPr>
          <a:xfrm>
            <a:off x="3185609" y="1828800"/>
            <a:ext cx="3200400" cy="3200400"/>
          </a:xfrm>
          <a:custGeom>
            <a:avLst/>
            <a:gdLst>
              <a:gd name="connsiteX0" fmla="*/ 2356758 w 4713515"/>
              <a:gd name="connsiteY0" fmla="*/ 0 h 4713515"/>
              <a:gd name="connsiteX1" fmla="*/ 4713515 w 4713515"/>
              <a:gd name="connsiteY1" fmla="*/ 2356758 h 4713515"/>
              <a:gd name="connsiteX2" fmla="*/ 2356758 w 4713515"/>
              <a:gd name="connsiteY2" fmla="*/ 4713515 h 4713515"/>
              <a:gd name="connsiteX3" fmla="*/ 0 w 4713515"/>
              <a:gd name="connsiteY3" fmla="*/ 2356758 h 4713515"/>
            </a:gdLst>
            <a:ahLst/>
            <a:cxnLst>
              <a:cxn ang="0">
                <a:pos x="connsiteX0" y="connsiteY0"/>
              </a:cxn>
              <a:cxn ang="0">
                <a:pos x="connsiteX1" y="connsiteY1"/>
              </a:cxn>
              <a:cxn ang="0">
                <a:pos x="connsiteX2" y="connsiteY2"/>
              </a:cxn>
              <a:cxn ang="0">
                <a:pos x="connsiteX3" y="connsiteY3"/>
              </a:cxn>
            </a:cxnLst>
            <a:rect l="l" t="t" r="r" b="b"/>
            <a:pathLst>
              <a:path w="4713515" h="4713515">
                <a:moveTo>
                  <a:pt x="2356758" y="0"/>
                </a:moveTo>
                <a:lnTo>
                  <a:pt x="4713515" y="2356758"/>
                </a:lnTo>
                <a:lnTo>
                  <a:pt x="2356758" y="4713515"/>
                </a:lnTo>
                <a:lnTo>
                  <a:pt x="0" y="2356758"/>
                </a:lnTo>
                <a:close/>
              </a:path>
            </a:pathLst>
          </a:custGeom>
          <a:solidFill>
            <a:schemeClr val="bg1"/>
          </a:solidFill>
          <a:effectLst>
            <a:outerShdw blurRad="939800" dist="304800" dir="6600000" sx="102000" sy="102000" algn="ctr" rotWithShape="0">
              <a:prstClr val="black">
                <a:alpha val="46000"/>
              </a:prstClr>
            </a:outerShdw>
          </a:effectLst>
        </p:spPr>
        <p:txBody>
          <a:bodyPr wrap="square">
            <a:noAutofit/>
          </a:bodyPr>
          <a:lstStyle/>
          <a:p>
            <a:endParaRPr lang="en-US"/>
          </a:p>
        </p:txBody>
      </p:sp>
      <p:pic>
        <p:nvPicPr>
          <p:cNvPr id="8" name="Picture 7">
            <a:extLst>
              <a:ext uri="{FF2B5EF4-FFF2-40B4-BE49-F238E27FC236}">
                <a16:creationId xmlns:a16="http://schemas.microsoft.com/office/drawing/2014/main" id="{3378DC43-11CE-0141-83D3-C14346B38A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2737" y="6207524"/>
            <a:ext cx="1142999" cy="522514"/>
          </a:xfrm>
          <a:prstGeom prst="rect">
            <a:avLst/>
          </a:prstGeom>
        </p:spPr>
      </p:pic>
    </p:spTree>
    <p:extLst>
      <p:ext uri="{BB962C8B-B14F-4D97-AF65-F5344CB8AC3E}">
        <p14:creationId xmlns:p14="http://schemas.microsoft.com/office/powerpoint/2010/main" val="2780177351"/>
      </p:ext>
    </p:extLst>
  </p:cSld>
  <p:clrMapOvr>
    <a:masterClrMapping/>
  </p:clrMapOvr>
  <p:transition spd="slow" advClick="0">
    <p:wipe/>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308560" y="278296"/>
            <a:ext cx="3902529" cy="3902529"/>
          </a:xfrm>
          <a:custGeom>
            <a:avLst/>
            <a:gdLst>
              <a:gd name="connsiteX0" fmla="*/ 1951265 w 3902529"/>
              <a:gd name="connsiteY0" fmla="*/ 0 h 3902529"/>
              <a:gd name="connsiteX1" fmla="*/ 3902529 w 3902529"/>
              <a:gd name="connsiteY1" fmla="*/ 1951265 h 3902529"/>
              <a:gd name="connsiteX2" fmla="*/ 1951265 w 3902529"/>
              <a:gd name="connsiteY2" fmla="*/ 3902529 h 3902529"/>
              <a:gd name="connsiteX3" fmla="*/ 0 w 3902529"/>
              <a:gd name="connsiteY3" fmla="*/ 1951265 h 3902529"/>
            </a:gdLst>
            <a:ahLst/>
            <a:cxnLst>
              <a:cxn ang="0">
                <a:pos x="connsiteX0" y="connsiteY0"/>
              </a:cxn>
              <a:cxn ang="0">
                <a:pos x="connsiteX1" y="connsiteY1"/>
              </a:cxn>
              <a:cxn ang="0">
                <a:pos x="connsiteX2" y="connsiteY2"/>
              </a:cxn>
              <a:cxn ang="0">
                <a:pos x="connsiteX3" y="connsiteY3"/>
              </a:cxn>
            </a:cxnLst>
            <a:rect l="l" t="t" r="r" b="b"/>
            <a:pathLst>
              <a:path w="3902529" h="3902529">
                <a:moveTo>
                  <a:pt x="1951265" y="0"/>
                </a:moveTo>
                <a:lnTo>
                  <a:pt x="3902529" y="1951265"/>
                </a:lnTo>
                <a:lnTo>
                  <a:pt x="1951265" y="3902529"/>
                </a:lnTo>
                <a:lnTo>
                  <a:pt x="0" y="1951265"/>
                </a:lnTo>
                <a:close/>
              </a:path>
            </a:pathLst>
          </a:custGeom>
          <a:solidFill>
            <a:schemeClr val="accent1"/>
          </a:solidFill>
          <a:effectLst>
            <a:outerShdw blurRad="939800" dist="304800" dir="6600000" sx="102000" sy="102000" algn="ctr" rotWithShape="0">
              <a:prstClr val="black">
                <a:alpha val="46000"/>
              </a:prstClr>
            </a:outerShdw>
          </a:effectLst>
        </p:spPr>
        <p:txBody>
          <a:bodyPr wrap="square">
            <a:noAutofit/>
          </a:bodyPr>
          <a:lstStyle/>
          <a:p>
            <a:endParaRPr lang="en-US"/>
          </a:p>
        </p:txBody>
      </p:sp>
      <p:sp>
        <p:nvSpPr>
          <p:cNvPr id="14" name="Picture Placeholder 13"/>
          <p:cNvSpPr>
            <a:spLocks noGrp="1"/>
          </p:cNvSpPr>
          <p:nvPr>
            <p:ph type="pic" sz="quarter" idx="11"/>
          </p:nvPr>
        </p:nvSpPr>
        <p:spPr>
          <a:xfrm>
            <a:off x="5483766" y="2879510"/>
            <a:ext cx="3552115" cy="3552115"/>
          </a:xfrm>
          <a:custGeom>
            <a:avLst/>
            <a:gdLst>
              <a:gd name="connsiteX0" fmla="*/ 1776058 w 3552115"/>
              <a:gd name="connsiteY0" fmla="*/ 0 h 3552115"/>
              <a:gd name="connsiteX1" fmla="*/ 3552115 w 3552115"/>
              <a:gd name="connsiteY1" fmla="*/ 1776058 h 3552115"/>
              <a:gd name="connsiteX2" fmla="*/ 1776058 w 3552115"/>
              <a:gd name="connsiteY2" fmla="*/ 3552115 h 3552115"/>
              <a:gd name="connsiteX3" fmla="*/ 0 w 3552115"/>
              <a:gd name="connsiteY3" fmla="*/ 1776058 h 3552115"/>
            </a:gdLst>
            <a:ahLst/>
            <a:cxnLst>
              <a:cxn ang="0">
                <a:pos x="connsiteX0" y="connsiteY0"/>
              </a:cxn>
              <a:cxn ang="0">
                <a:pos x="connsiteX1" y="connsiteY1"/>
              </a:cxn>
              <a:cxn ang="0">
                <a:pos x="connsiteX2" y="connsiteY2"/>
              </a:cxn>
              <a:cxn ang="0">
                <a:pos x="connsiteX3" y="connsiteY3"/>
              </a:cxn>
            </a:cxnLst>
            <a:rect l="l" t="t" r="r" b="b"/>
            <a:pathLst>
              <a:path w="3552115" h="3552115">
                <a:moveTo>
                  <a:pt x="1776058" y="0"/>
                </a:moveTo>
                <a:lnTo>
                  <a:pt x="3552115" y="1776058"/>
                </a:lnTo>
                <a:lnTo>
                  <a:pt x="1776058" y="3552115"/>
                </a:lnTo>
                <a:lnTo>
                  <a:pt x="0" y="1776058"/>
                </a:lnTo>
                <a:close/>
              </a:path>
            </a:pathLst>
          </a:custGeom>
          <a:solidFill>
            <a:schemeClr val="tx1">
              <a:lumMod val="65000"/>
              <a:lumOff val="35000"/>
            </a:schemeClr>
          </a:solidFill>
        </p:spPr>
        <p:txBody>
          <a:bodyPr wrap="square">
            <a:noAutofit/>
          </a:bodyPr>
          <a:lstStyle/>
          <a:p>
            <a:endParaRPr lang="en-US"/>
          </a:p>
        </p:txBody>
      </p:sp>
      <p:sp>
        <p:nvSpPr>
          <p:cNvPr id="17" name="Picture Placeholder 16"/>
          <p:cNvSpPr>
            <a:spLocks noGrp="1"/>
          </p:cNvSpPr>
          <p:nvPr>
            <p:ph type="pic" sz="quarter" idx="12"/>
          </p:nvPr>
        </p:nvSpPr>
        <p:spPr>
          <a:xfrm>
            <a:off x="7259824" y="996517"/>
            <a:ext cx="4713515" cy="4713515"/>
          </a:xfrm>
          <a:custGeom>
            <a:avLst/>
            <a:gdLst>
              <a:gd name="connsiteX0" fmla="*/ 2356758 w 4713515"/>
              <a:gd name="connsiteY0" fmla="*/ 0 h 4713515"/>
              <a:gd name="connsiteX1" fmla="*/ 4713515 w 4713515"/>
              <a:gd name="connsiteY1" fmla="*/ 2356758 h 4713515"/>
              <a:gd name="connsiteX2" fmla="*/ 2356758 w 4713515"/>
              <a:gd name="connsiteY2" fmla="*/ 4713515 h 4713515"/>
              <a:gd name="connsiteX3" fmla="*/ 0 w 4713515"/>
              <a:gd name="connsiteY3" fmla="*/ 2356758 h 4713515"/>
            </a:gdLst>
            <a:ahLst/>
            <a:cxnLst>
              <a:cxn ang="0">
                <a:pos x="connsiteX0" y="connsiteY0"/>
              </a:cxn>
              <a:cxn ang="0">
                <a:pos x="connsiteX1" y="connsiteY1"/>
              </a:cxn>
              <a:cxn ang="0">
                <a:pos x="connsiteX2" y="connsiteY2"/>
              </a:cxn>
              <a:cxn ang="0">
                <a:pos x="connsiteX3" y="connsiteY3"/>
              </a:cxn>
            </a:cxnLst>
            <a:rect l="l" t="t" r="r" b="b"/>
            <a:pathLst>
              <a:path w="4713515" h="4713515">
                <a:moveTo>
                  <a:pt x="2356758" y="0"/>
                </a:moveTo>
                <a:lnTo>
                  <a:pt x="4713515" y="2356758"/>
                </a:lnTo>
                <a:lnTo>
                  <a:pt x="2356758" y="4713515"/>
                </a:lnTo>
                <a:lnTo>
                  <a:pt x="0" y="2356758"/>
                </a:lnTo>
                <a:close/>
              </a:path>
            </a:pathLst>
          </a:custGeom>
          <a:solidFill>
            <a:schemeClr val="bg1"/>
          </a:solidFill>
          <a:effectLst>
            <a:outerShdw blurRad="939800" dist="304800" dir="6600000" sx="102000" sy="102000" algn="ctr" rotWithShape="0">
              <a:prstClr val="black">
                <a:alpha val="46000"/>
              </a:prstClr>
            </a:outerShdw>
          </a:effectLst>
        </p:spPr>
        <p:txBody>
          <a:bodyPr wrap="square">
            <a:noAutofit/>
          </a:bodyPr>
          <a:lstStyle/>
          <a:p>
            <a:endParaRPr lang="en-US"/>
          </a:p>
        </p:txBody>
      </p:sp>
      <p:sp>
        <p:nvSpPr>
          <p:cNvPr id="5" name="Title 1">
            <a:extLst>
              <a:ext uri="{FF2B5EF4-FFF2-40B4-BE49-F238E27FC236}">
                <a16:creationId xmlns:a16="http://schemas.microsoft.com/office/drawing/2014/main" id="{09588FDB-FC08-F94C-BF43-AC8E6E1A8FE5}"/>
              </a:ext>
            </a:extLst>
          </p:cNvPr>
          <p:cNvSpPr>
            <a:spLocks noGrp="1"/>
          </p:cNvSpPr>
          <p:nvPr>
            <p:ph type="title"/>
          </p:nvPr>
        </p:nvSpPr>
        <p:spPr>
          <a:xfrm>
            <a:off x="790092" y="821054"/>
            <a:ext cx="3932237" cy="1600200"/>
          </a:xfrm>
        </p:spPr>
        <p:txBody>
          <a:bodyPr anchor="b">
            <a:normAutofit/>
          </a:bodyPr>
          <a:lstStyle>
            <a:lvl1pPr>
              <a:defRPr sz="3600"/>
            </a:lvl1pPr>
          </a:lstStyle>
          <a:p>
            <a:r>
              <a:rPr lang="en-US"/>
              <a:t>Click to edit Master title style</a:t>
            </a:r>
          </a:p>
        </p:txBody>
      </p:sp>
      <p:sp>
        <p:nvSpPr>
          <p:cNvPr id="6" name="Text Placeholder 3">
            <a:extLst>
              <a:ext uri="{FF2B5EF4-FFF2-40B4-BE49-F238E27FC236}">
                <a16:creationId xmlns:a16="http://schemas.microsoft.com/office/drawing/2014/main" id="{27227C8A-3EA0-B54E-A038-59E0B091DBFA}"/>
              </a:ext>
            </a:extLst>
          </p:cNvPr>
          <p:cNvSpPr>
            <a:spLocks noGrp="1"/>
          </p:cNvSpPr>
          <p:nvPr>
            <p:ph type="body" sz="half" idx="2"/>
          </p:nvPr>
        </p:nvSpPr>
        <p:spPr>
          <a:xfrm>
            <a:off x="790092" y="2421254"/>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3657291"/>
      </p:ext>
    </p:extLst>
  </p:cSld>
  <p:clrMapOvr>
    <a:masterClrMapping/>
  </p:clrMapOvr>
  <p:transition spd="slow" advClick="0">
    <p:wipe/>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36D048-D835-B24E-9A85-F9D0178C95B8}"/>
              </a:ext>
            </a:extLst>
          </p:cNvPr>
          <p:cNvSpPr/>
          <p:nvPr userDrawn="1"/>
        </p:nvSpPr>
        <p:spPr>
          <a:xfrm>
            <a:off x="9096442" y="3790139"/>
            <a:ext cx="2594113" cy="1848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4108764-881B-D146-825C-B4DC3593625F}"/>
              </a:ext>
            </a:extLst>
          </p:cNvPr>
          <p:cNvSpPr/>
          <p:nvPr userDrawn="1"/>
        </p:nvSpPr>
        <p:spPr>
          <a:xfrm>
            <a:off x="530087" y="2055505"/>
            <a:ext cx="2594113" cy="1848679"/>
          </a:xfrm>
          <a:prstGeom prst="rect">
            <a:avLst/>
          </a:prstGeom>
          <a:solidFill>
            <a:schemeClr val="tx1">
              <a:lumMod val="65000"/>
              <a:lumOff val="3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9AA0043-700E-214A-A34C-0D5166EE2E04}"/>
              </a:ext>
            </a:extLst>
          </p:cNvPr>
          <p:cNvSpPr>
            <a:spLocks noGrp="1"/>
          </p:cNvSpPr>
          <p:nvPr>
            <p:ph type="title"/>
          </p:nvPr>
        </p:nvSpPr>
        <p:spPr>
          <a:xfrm>
            <a:off x="530087" y="387625"/>
            <a:ext cx="11131826" cy="1152554"/>
          </a:xfrm>
        </p:spPr>
        <p:txBody>
          <a:bodyPr anchor="b">
            <a:normAutofit/>
          </a:bodyPr>
          <a:lstStyle>
            <a:lvl1pPr>
              <a:defRPr sz="3600"/>
            </a:lvl1pPr>
          </a:lstStyle>
          <a:p>
            <a:r>
              <a:rPr lang="en-US"/>
              <a:t>Click to edit Master title style</a:t>
            </a:r>
          </a:p>
        </p:txBody>
      </p:sp>
      <p:sp>
        <p:nvSpPr>
          <p:cNvPr id="7" name="Text Placeholder 3">
            <a:extLst>
              <a:ext uri="{FF2B5EF4-FFF2-40B4-BE49-F238E27FC236}">
                <a16:creationId xmlns:a16="http://schemas.microsoft.com/office/drawing/2014/main" id="{D9217E93-AFD0-8E4F-A892-3B110C2B6478}"/>
              </a:ext>
            </a:extLst>
          </p:cNvPr>
          <p:cNvSpPr>
            <a:spLocks noGrp="1"/>
          </p:cNvSpPr>
          <p:nvPr>
            <p:ph type="body" sz="half" idx="2"/>
          </p:nvPr>
        </p:nvSpPr>
        <p:spPr>
          <a:xfrm>
            <a:off x="3645566" y="1704689"/>
            <a:ext cx="8044989" cy="14226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Picture Placeholder 9"/>
          <p:cNvSpPr>
            <a:spLocks noGrp="1"/>
          </p:cNvSpPr>
          <p:nvPr>
            <p:ph type="pic" sz="quarter" idx="10"/>
          </p:nvPr>
        </p:nvSpPr>
        <p:spPr>
          <a:xfrm>
            <a:off x="1887795" y="3127329"/>
            <a:ext cx="8421328" cy="3052245"/>
          </a:xfrm>
          <a:custGeom>
            <a:avLst/>
            <a:gdLst>
              <a:gd name="connsiteX0" fmla="*/ 0 w 7911548"/>
              <a:gd name="connsiteY0" fmla="*/ 0 h 2345635"/>
              <a:gd name="connsiteX1" fmla="*/ 7911548 w 7911548"/>
              <a:gd name="connsiteY1" fmla="*/ 0 h 2345635"/>
              <a:gd name="connsiteX2" fmla="*/ 7911548 w 7911548"/>
              <a:gd name="connsiteY2" fmla="*/ 2345635 h 2345635"/>
              <a:gd name="connsiteX3" fmla="*/ 0 w 7911548"/>
              <a:gd name="connsiteY3" fmla="*/ 2345635 h 2345635"/>
            </a:gdLst>
            <a:ahLst/>
            <a:cxnLst>
              <a:cxn ang="0">
                <a:pos x="connsiteX0" y="connsiteY0"/>
              </a:cxn>
              <a:cxn ang="0">
                <a:pos x="connsiteX1" y="connsiteY1"/>
              </a:cxn>
              <a:cxn ang="0">
                <a:pos x="connsiteX2" y="connsiteY2"/>
              </a:cxn>
              <a:cxn ang="0">
                <a:pos x="connsiteX3" y="connsiteY3"/>
              </a:cxn>
            </a:cxnLst>
            <a:rect l="l" t="t" r="r" b="b"/>
            <a:pathLst>
              <a:path w="7911548" h="2345635">
                <a:moveTo>
                  <a:pt x="0" y="0"/>
                </a:moveTo>
                <a:lnTo>
                  <a:pt x="7911548" y="0"/>
                </a:lnTo>
                <a:lnTo>
                  <a:pt x="7911548" y="2345635"/>
                </a:lnTo>
                <a:lnTo>
                  <a:pt x="0" y="2345635"/>
                </a:lnTo>
                <a:close/>
              </a:path>
            </a:pathLst>
          </a:custGeom>
        </p:spPr>
        <p:txBody>
          <a:bodyPr wrap="square">
            <a:noAutofit/>
          </a:bodyPr>
          <a:lstStyle/>
          <a:p>
            <a:endParaRPr lang="en-US"/>
          </a:p>
        </p:txBody>
      </p:sp>
    </p:spTree>
    <p:extLst>
      <p:ext uri="{BB962C8B-B14F-4D97-AF65-F5344CB8AC3E}">
        <p14:creationId xmlns:p14="http://schemas.microsoft.com/office/powerpoint/2010/main" val="68598457"/>
      </p:ext>
    </p:extLst>
  </p:cSld>
  <p:clrMapOvr>
    <a:masterClrMapping/>
  </p:clrMapOvr>
  <p:transition spd="slow" advClick="0">
    <p:wipe/>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1"/>
            <a:ext cx="9303026" cy="6858000"/>
          </a:xfrm>
          <a:custGeom>
            <a:avLst/>
            <a:gdLst>
              <a:gd name="connsiteX0" fmla="*/ 0 w 9303026"/>
              <a:gd name="connsiteY0" fmla="*/ 0 h 6858000"/>
              <a:gd name="connsiteX1" fmla="*/ 2711309 w 9303026"/>
              <a:gd name="connsiteY1" fmla="*/ 0 h 6858000"/>
              <a:gd name="connsiteX2" fmla="*/ 9303026 w 9303026"/>
              <a:gd name="connsiteY2" fmla="*/ 6858000 h 6858000"/>
              <a:gd name="connsiteX3" fmla="*/ 2711309 w 9303026"/>
              <a:gd name="connsiteY3" fmla="*/ 6858000 h 6858000"/>
              <a:gd name="connsiteX4" fmla="*/ 0 w 930302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3026" h="6858000">
                <a:moveTo>
                  <a:pt x="0" y="0"/>
                </a:moveTo>
                <a:lnTo>
                  <a:pt x="2711309" y="0"/>
                </a:lnTo>
                <a:lnTo>
                  <a:pt x="9303026" y="6858000"/>
                </a:lnTo>
                <a:lnTo>
                  <a:pt x="2711309" y="6858000"/>
                </a:lnTo>
                <a:lnTo>
                  <a:pt x="0" y="6858000"/>
                </a:lnTo>
                <a:close/>
              </a:path>
            </a:pathLst>
          </a:custGeom>
          <a:gradFill flip="none" rotWithShape="1">
            <a:gsLst>
              <a:gs pos="0">
                <a:schemeClr val="accent2">
                  <a:lumMod val="67000"/>
                </a:schemeClr>
              </a:gs>
              <a:gs pos="35000">
                <a:schemeClr val="accent2">
                  <a:lumMod val="97000"/>
                  <a:lumOff val="3000"/>
                </a:schemeClr>
              </a:gs>
              <a:gs pos="100000">
                <a:schemeClr val="accent2">
                  <a:lumMod val="60000"/>
                  <a:lumOff val="40000"/>
                </a:schemeClr>
              </a:gs>
            </a:gsLst>
            <a:lin ang="17400000" scaled="0"/>
            <a:tileRect/>
          </a:gradFill>
        </p:spPr>
        <p:txBody>
          <a:bodyPr wrap="square">
            <a:noAutofit/>
          </a:bodyPr>
          <a:lstStyle/>
          <a:p>
            <a:endParaRPr lang="en-US"/>
          </a:p>
        </p:txBody>
      </p:sp>
      <p:sp>
        <p:nvSpPr>
          <p:cNvPr id="3" name="Title 1">
            <a:extLst>
              <a:ext uri="{FF2B5EF4-FFF2-40B4-BE49-F238E27FC236}">
                <a16:creationId xmlns:a16="http://schemas.microsoft.com/office/drawing/2014/main" id="{7A85069E-8979-924D-92BB-5438658FE256}"/>
              </a:ext>
            </a:extLst>
          </p:cNvPr>
          <p:cNvSpPr>
            <a:spLocks noGrp="1"/>
          </p:cNvSpPr>
          <p:nvPr>
            <p:ph type="title"/>
          </p:nvPr>
        </p:nvSpPr>
        <p:spPr>
          <a:xfrm>
            <a:off x="7156174" y="546652"/>
            <a:ext cx="4612999" cy="1600200"/>
          </a:xfrm>
        </p:spPr>
        <p:txBody>
          <a:bodyPr anchor="b">
            <a:normAutofit/>
          </a:bodyPr>
          <a:lstStyle>
            <a:lvl1pPr>
              <a:defRPr sz="3600"/>
            </a:lvl1pPr>
          </a:lstStyle>
          <a:p>
            <a:r>
              <a:rPr lang="en-US"/>
              <a:t>Click to edit Master title style</a:t>
            </a:r>
          </a:p>
        </p:txBody>
      </p:sp>
      <p:sp>
        <p:nvSpPr>
          <p:cNvPr id="4" name="Text Placeholder 3">
            <a:extLst>
              <a:ext uri="{FF2B5EF4-FFF2-40B4-BE49-F238E27FC236}">
                <a16:creationId xmlns:a16="http://schemas.microsoft.com/office/drawing/2014/main" id="{AFE2DF48-3793-4848-A568-ACCB29A0C9B5}"/>
              </a:ext>
            </a:extLst>
          </p:cNvPr>
          <p:cNvSpPr>
            <a:spLocks noGrp="1"/>
          </p:cNvSpPr>
          <p:nvPr>
            <p:ph type="body" sz="half" idx="2"/>
          </p:nvPr>
        </p:nvSpPr>
        <p:spPr>
          <a:xfrm>
            <a:off x="7156174" y="2146852"/>
            <a:ext cx="461299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64822700"/>
      </p:ext>
    </p:extLst>
  </p:cSld>
  <p:clrMapOvr>
    <a:masterClrMapping/>
  </p:clrMapOvr>
  <p:transition spd="slow" advClick="0">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BF4AEDA-C05D-48A2-86EC-FBAC3A6A7B36}"/>
              </a:ext>
            </a:extLst>
          </p:cNvPr>
          <p:cNvSpPr>
            <a:spLocks noGrp="1"/>
          </p:cNvSpPr>
          <p:nvPr>
            <p:ph type="ftr" sz="quarter" idx="11"/>
          </p:nvPr>
        </p:nvSpPr>
        <p:spPr>
          <a:xfrm>
            <a:off x="818322" y="6356349"/>
            <a:ext cx="7150768" cy="365125"/>
          </a:xfrm>
        </p:spPr>
        <p:txBody>
          <a:bodyPr/>
          <a:lstStyle/>
          <a:p>
            <a:r>
              <a:rPr lang="en-US"/>
              <a:t>Slide courtesy of i4cp, the Institute for Corporate Productivity</a:t>
            </a:r>
          </a:p>
        </p:txBody>
      </p:sp>
      <p:sp>
        <p:nvSpPr>
          <p:cNvPr id="4" name="Slide Number Placeholder 3">
            <a:extLst>
              <a:ext uri="{FF2B5EF4-FFF2-40B4-BE49-F238E27FC236}">
                <a16:creationId xmlns:a16="http://schemas.microsoft.com/office/drawing/2014/main" id="{8A56E682-3151-426F-9C87-28EAC683E86E}"/>
              </a:ext>
            </a:extLst>
          </p:cNvPr>
          <p:cNvSpPr>
            <a:spLocks noGrp="1"/>
          </p:cNvSpPr>
          <p:nvPr>
            <p:ph type="sldNum" sz="quarter" idx="12"/>
          </p:nvPr>
        </p:nvSpPr>
        <p:spPr/>
        <p:txBody>
          <a:bodyPr/>
          <a:lstStyle/>
          <a:p>
            <a:fld id="{229D27A5-AAF8-484F-B0C1-5B1B4F323FA5}" type="slidenum">
              <a:rPr lang="en-US" smtClean="0"/>
              <a:t>‹#›</a:t>
            </a:fld>
            <a:endParaRPr lang="en-US"/>
          </a:p>
        </p:txBody>
      </p:sp>
    </p:spTree>
    <p:extLst>
      <p:ext uri="{BB962C8B-B14F-4D97-AF65-F5344CB8AC3E}">
        <p14:creationId xmlns:p14="http://schemas.microsoft.com/office/powerpoint/2010/main" val="37154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1"/>
            <a:ext cx="9303026" cy="6858000"/>
          </a:xfrm>
          <a:custGeom>
            <a:avLst/>
            <a:gdLst>
              <a:gd name="connsiteX0" fmla="*/ 0 w 9303026"/>
              <a:gd name="connsiteY0" fmla="*/ 0 h 6858000"/>
              <a:gd name="connsiteX1" fmla="*/ 2711309 w 9303026"/>
              <a:gd name="connsiteY1" fmla="*/ 0 h 6858000"/>
              <a:gd name="connsiteX2" fmla="*/ 9303026 w 9303026"/>
              <a:gd name="connsiteY2" fmla="*/ 6858000 h 6858000"/>
              <a:gd name="connsiteX3" fmla="*/ 2711309 w 9303026"/>
              <a:gd name="connsiteY3" fmla="*/ 6858000 h 6858000"/>
              <a:gd name="connsiteX4" fmla="*/ 0 w 930302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3026" h="6858000">
                <a:moveTo>
                  <a:pt x="0" y="0"/>
                </a:moveTo>
                <a:lnTo>
                  <a:pt x="2711309" y="0"/>
                </a:lnTo>
                <a:lnTo>
                  <a:pt x="9303026" y="6858000"/>
                </a:lnTo>
                <a:lnTo>
                  <a:pt x="2711309" y="6858000"/>
                </a:lnTo>
                <a:lnTo>
                  <a:pt x="0" y="6858000"/>
                </a:lnTo>
                <a:close/>
              </a:path>
            </a:pathLst>
          </a:custGeom>
          <a:gradFill flip="none" rotWithShape="1">
            <a:gsLst>
              <a:gs pos="0">
                <a:schemeClr val="tx1">
                  <a:lumMod val="75000"/>
                  <a:lumOff val="25000"/>
                </a:schemeClr>
              </a:gs>
              <a:gs pos="61000">
                <a:schemeClr val="tx1">
                  <a:lumMod val="50000"/>
                  <a:lumOff val="50000"/>
                </a:schemeClr>
              </a:gs>
            </a:gsLst>
            <a:lin ang="17400000" scaled="0"/>
            <a:tileRect/>
          </a:gradFill>
        </p:spPr>
        <p:txBody>
          <a:bodyPr wrap="square">
            <a:noAutofit/>
          </a:bodyPr>
          <a:lstStyle/>
          <a:p>
            <a:endParaRPr lang="en-US"/>
          </a:p>
        </p:txBody>
      </p:sp>
      <p:sp>
        <p:nvSpPr>
          <p:cNvPr id="3" name="Title 1">
            <a:extLst>
              <a:ext uri="{FF2B5EF4-FFF2-40B4-BE49-F238E27FC236}">
                <a16:creationId xmlns:a16="http://schemas.microsoft.com/office/drawing/2014/main" id="{7A85069E-8979-924D-92BB-5438658FE256}"/>
              </a:ext>
            </a:extLst>
          </p:cNvPr>
          <p:cNvSpPr>
            <a:spLocks noGrp="1"/>
          </p:cNvSpPr>
          <p:nvPr>
            <p:ph type="title"/>
          </p:nvPr>
        </p:nvSpPr>
        <p:spPr>
          <a:xfrm>
            <a:off x="7156174" y="546652"/>
            <a:ext cx="4612999" cy="1600200"/>
          </a:xfrm>
        </p:spPr>
        <p:txBody>
          <a:bodyPr anchor="b">
            <a:normAutofit/>
          </a:bodyPr>
          <a:lstStyle>
            <a:lvl1pPr>
              <a:defRPr sz="3600"/>
            </a:lvl1pPr>
          </a:lstStyle>
          <a:p>
            <a:r>
              <a:rPr lang="en-US"/>
              <a:t>Click to edit Master title style</a:t>
            </a:r>
          </a:p>
        </p:txBody>
      </p:sp>
      <p:sp>
        <p:nvSpPr>
          <p:cNvPr id="4" name="Text Placeholder 3">
            <a:extLst>
              <a:ext uri="{FF2B5EF4-FFF2-40B4-BE49-F238E27FC236}">
                <a16:creationId xmlns:a16="http://schemas.microsoft.com/office/drawing/2014/main" id="{AFE2DF48-3793-4848-A568-ACCB29A0C9B5}"/>
              </a:ext>
            </a:extLst>
          </p:cNvPr>
          <p:cNvSpPr>
            <a:spLocks noGrp="1"/>
          </p:cNvSpPr>
          <p:nvPr>
            <p:ph type="body" sz="half" idx="2"/>
          </p:nvPr>
        </p:nvSpPr>
        <p:spPr>
          <a:xfrm>
            <a:off x="7156174" y="2146852"/>
            <a:ext cx="461299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6040238"/>
      </p:ext>
    </p:extLst>
  </p:cSld>
  <p:clrMapOvr>
    <a:masterClrMapping/>
  </p:clrMapOvr>
  <p:transition spd="slow" advClick="0">
    <p:wipe/>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2438400" cy="2292476"/>
          </a:xfrm>
          <a:custGeom>
            <a:avLst/>
            <a:gdLst>
              <a:gd name="connsiteX0" fmla="*/ 0 w 2438400"/>
              <a:gd name="connsiteY0" fmla="*/ 0 h 2292476"/>
              <a:gd name="connsiteX1" fmla="*/ 2438400 w 2438400"/>
              <a:gd name="connsiteY1" fmla="*/ 0 h 2292476"/>
              <a:gd name="connsiteX2" fmla="*/ 2438400 w 2438400"/>
              <a:gd name="connsiteY2" fmla="*/ 2292476 h 2292476"/>
              <a:gd name="connsiteX3" fmla="*/ 0 w 2438400"/>
              <a:gd name="connsiteY3" fmla="*/ 2292476 h 2292476"/>
            </a:gdLst>
            <a:ahLst/>
            <a:cxnLst>
              <a:cxn ang="0">
                <a:pos x="connsiteX0" y="connsiteY0"/>
              </a:cxn>
              <a:cxn ang="0">
                <a:pos x="connsiteX1" y="connsiteY1"/>
              </a:cxn>
              <a:cxn ang="0">
                <a:pos x="connsiteX2" y="connsiteY2"/>
              </a:cxn>
              <a:cxn ang="0">
                <a:pos x="connsiteX3" y="connsiteY3"/>
              </a:cxn>
            </a:cxnLst>
            <a:rect l="l" t="t" r="r" b="b"/>
            <a:pathLst>
              <a:path w="2438400" h="2292476">
                <a:moveTo>
                  <a:pt x="0" y="0"/>
                </a:moveTo>
                <a:lnTo>
                  <a:pt x="2438400" y="0"/>
                </a:lnTo>
                <a:lnTo>
                  <a:pt x="2438400" y="2292476"/>
                </a:lnTo>
                <a:lnTo>
                  <a:pt x="0" y="2292476"/>
                </a:lnTo>
                <a:close/>
              </a:path>
            </a:pathLst>
          </a:custGeom>
        </p:spPr>
        <p:txBody>
          <a:bodyPr wrap="square">
            <a:noAutofit/>
          </a:bodyPr>
          <a:lstStyle/>
          <a:p>
            <a:endParaRPr lang="en-US"/>
          </a:p>
        </p:txBody>
      </p:sp>
      <p:sp>
        <p:nvSpPr>
          <p:cNvPr id="11" name="Picture Placeholder 10"/>
          <p:cNvSpPr>
            <a:spLocks noGrp="1"/>
          </p:cNvSpPr>
          <p:nvPr>
            <p:ph type="pic" sz="quarter" idx="11"/>
          </p:nvPr>
        </p:nvSpPr>
        <p:spPr>
          <a:xfrm>
            <a:off x="4864443" y="2280119"/>
            <a:ext cx="2438400" cy="2292476"/>
          </a:xfrm>
          <a:custGeom>
            <a:avLst/>
            <a:gdLst>
              <a:gd name="connsiteX0" fmla="*/ 0 w 2438400"/>
              <a:gd name="connsiteY0" fmla="*/ 0 h 2292476"/>
              <a:gd name="connsiteX1" fmla="*/ 2438400 w 2438400"/>
              <a:gd name="connsiteY1" fmla="*/ 0 h 2292476"/>
              <a:gd name="connsiteX2" fmla="*/ 2438400 w 2438400"/>
              <a:gd name="connsiteY2" fmla="*/ 2292476 h 2292476"/>
              <a:gd name="connsiteX3" fmla="*/ 0 w 2438400"/>
              <a:gd name="connsiteY3" fmla="*/ 2292476 h 2292476"/>
            </a:gdLst>
            <a:ahLst/>
            <a:cxnLst>
              <a:cxn ang="0">
                <a:pos x="connsiteX0" y="connsiteY0"/>
              </a:cxn>
              <a:cxn ang="0">
                <a:pos x="connsiteX1" y="connsiteY1"/>
              </a:cxn>
              <a:cxn ang="0">
                <a:pos x="connsiteX2" y="connsiteY2"/>
              </a:cxn>
              <a:cxn ang="0">
                <a:pos x="connsiteX3" y="connsiteY3"/>
              </a:cxn>
            </a:cxnLst>
            <a:rect l="l" t="t" r="r" b="b"/>
            <a:pathLst>
              <a:path w="2438400" h="2292476">
                <a:moveTo>
                  <a:pt x="0" y="0"/>
                </a:moveTo>
                <a:lnTo>
                  <a:pt x="2438400" y="0"/>
                </a:lnTo>
                <a:lnTo>
                  <a:pt x="2438400" y="2292476"/>
                </a:lnTo>
                <a:lnTo>
                  <a:pt x="0" y="2292476"/>
                </a:lnTo>
                <a:close/>
              </a:path>
            </a:pathLst>
          </a:custGeom>
        </p:spPr>
        <p:txBody>
          <a:bodyPr wrap="square">
            <a:noAutofit/>
          </a:bodyPr>
          <a:lstStyle/>
          <a:p>
            <a:endParaRPr lang="en-US"/>
          </a:p>
        </p:txBody>
      </p:sp>
      <p:sp>
        <p:nvSpPr>
          <p:cNvPr id="14" name="Picture Placeholder 13"/>
          <p:cNvSpPr>
            <a:spLocks noGrp="1"/>
          </p:cNvSpPr>
          <p:nvPr>
            <p:ph type="pic" sz="quarter" idx="12"/>
          </p:nvPr>
        </p:nvSpPr>
        <p:spPr>
          <a:xfrm>
            <a:off x="7315199" y="4565523"/>
            <a:ext cx="2438400" cy="2292476"/>
          </a:xfrm>
          <a:custGeom>
            <a:avLst/>
            <a:gdLst>
              <a:gd name="connsiteX0" fmla="*/ 0 w 2438400"/>
              <a:gd name="connsiteY0" fmla="*/ 0 h 2292476"/>
              <a:gd name="connsiteX1" fmla="*/ 2438400 w 2438400"/>
              <a:gd name="connsiteY1" fmla="*/ 0 h 2292476"/>
              <a:gd name="connsiteX2" fmla="*/ 2438400 w 2438400"/>
              <a:gd name="connsiteY2" fmla="*/ 2292476 h 2292476"/>
              <a:gd name="connsiteX3" fmla="*/ 0 w 2438400"/>
              <a:gd name="connsiteY3" fmla="*/ 2292476 h 2292476"/>
            </a:gdLst>
            <a:ahLst/>
            <a:cxnLst>
              <a:cxn ang="0">
                <a:pos x="connsiteX0" y="connsiteY0"/>
              </a:cxn>
              <a:cxn ang="0">
                <a:pos x="connsiteX1" y="connsiteY1"/>
              </a:cxn>
              <a:cxn ang="0">
                <a:pos x="connsiteX2" y="connsiteY2"/>
              </a:cxn>
              <a:cxn ang="0">
                <a:pos x="connsiteX3" y="connsiteY3"/>
              </a:cxn>
            </a:cxnLst>
            <a:rect l="l" t="t" r="r" b="b"/>
            <a:pathLst>
              <a:path w="2438400" h="2292476">
                <a:moveTo>
                  <a:pt x="0" y="0"/>
                </a:moveTo>
                <a:lnTo>
                  <a:pt x="2438400" y="0"/>
                </a:lnTo>
                <a:lnTo>
                  <a:pt x="2438400" y="2292476"/>
                </a:lnTo>
                <a:lnTo>
                  <a:pt x="0" y="2292476"/>
                </a:lnTo>
                <a:close/>
              </a:path>
            </a:pathLst>
          </a:custGeom>
        </p:spPr>
        <p:txBody>
          <a:bodyPr wrap="square">
            <a:noAutofit/>
          </a:bodyPr>
          <a:lstStyle/>
          <a:p>
            <a:endParaRPr lang="en-US"/>
          </a:p>
        </p:txBody>
      </p:sp>
      <p:sp>
        <p:nvSpPr>
          <p:cNvPr id="5" name="Rectangle 4">
            <a:extLst>
              <a:ext uri="{FF2B5EF4-FFF2-40B4-BE49-F238E27FC236}">
                <a16:creationId xmlns:a16="http://schemas.microsoft.com/office/drawing/2014/main" id="{67F54B81-3A1F-B24B-9A7C-87E3A4EED189}"/>
              </a:ext>
            </a:extLst>
          </p:cNvPr>
          <p:cNvSpPr/>
          <p:nvPr userDrawn="1"/>
        </p:nvSpPr>
        <p:spPr>
          <a:xfrm>
            <a:off x="9728886" y="0"/>
            <a:ext cx="2463114" cy="226776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2AF2453-4461-B348-B868-1D9518E2F0A3}"/>
              </a:ext>
            </a:extLst>
          </p:cNvPr>
          <p:cNvSpPr/>
          <p:nvPr userDrawn="1"/>
        </p:nvSpPr>
        <p:spPr>
          <a:xfrm>
            <a:off x="7315199" y="2280119"/>
            <a:ext cx="2450757" cy="2292476"/>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7638981C-D9C0-5C4A-871D-E12F57151645}"/>
              </a:ext>
            </a:extLst>
          </p:cNvPr>
          <p:cNvSpPr>
            <a:spLocks noGrp="1"/>
          </p:cNvSpPr>
          <p:nvPr>
            <p:ph type="pic" sz="quarter" idx="13"/>
          </p:nvPr>
        </p:nvSpPr>
        <p:spPr>
          <a:xfrm>
            <a:off x="2438400" y="2280119"/>
            <a:ext cx="2425700" cy="2293126"/>
          </a:xfrm>
        </p:spPr>
        <p:txBody>
          <a:bodyPr/>
          <a:lstStyle/>
          <a:p>
            <a:endParaRPr lang="en-US"/>
          </a:p>
        </p:txBody>
      </p:sp>
      <p:sp>
        <p:nvSpPr>
          <p:cNvPr id="9" name="Rectangle 8">
            <a:extLst>
              <a:ext uri="{FF2B5EF4-FFF2-40B4-BE49-F238E27FC236}">
                <a16:creationId xmlns:a16="http://schemas.microsoft.com/office/drawing/2014/main" id="{6C29DA77-EAAD-5249-ACAF-4103198010F3}"/>
              </a:ext>
            </a:extLst>
          </p:cNvPr>
          <p:cNvSpPr/>
          <p:nvPr userDrawn="1"/>
        </p:nvSpPr>
        <p:spPr>
          <a:xfrm>
            <a:off x="2419693" y="4590238"/>
            <a:ext cx="2463114" cy="226776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50C6C5C0-739C-104A-A54C-97061E7C6209}"/>
              </a:ext>
            </a:extLst>
          </p:cNvPr>
          <p:cNvSpPr>
            <a:spLocks noGrp="1"/>
          </p:cNvSpPr>
          <p:nvPr>
            <p:ph type="title"/>
          </p:nvPr>
        </p:nvSpPr>
        <p:spPr>
          <a:xfrm>
            <a:off x="2734075" y="238251"/>
            <a:ext cx="6723849" cy="1145706"/>
          </a:xfrm>
        </p:spPr>
        <p:txBody>
          <a:bodyPr anchor="b">
            <a:normAutofit/>
          </a:bodyPr>
          <a:lstStyle>
            <a:lvl1pPr>
              <a:defRPr sz="3600"/>
            </a:lvl1pPr>
          </a:lstStyle>
          <a:p>
            <a:r>
              <a:rPr lang="en-US"/>
              <a:t>Click to edit Master title style</a:t>
            </a:r>
          </a:p>
        </p:txBody>
      </p:sp>
      <p:sp>
        <p:nvSpPr>
          <p:cNvPr id="12" name="Text Placeholder 3">
            <a:extLst>
              <a:ext uri="{FF2B5EF4-FFF2-40B4-BE49-F238E27FC236}">
                <a16:creationId xmlns:a16="http://schemas.microsoft.com/office/drawing/2014/main" id="{3AA62477-DFE2-AA42-A184-464FE1E782CA}"/>
              </a:ext>
            </a:extLst>
          </p:cNvPr>
          <p:cNvSpPr>
            <a:spLocks noGrp="1"/>
          </p:cNvSpPr>
          <p:nvPr>
            <p:ph type="body" sz="half" idx="2"/>
          </p:nvPr>
        </p:nvSpPr>
        <p:spPr>
          <a:xfrm>
            <a:off x="228885" y="2483708"/>
            <a:ext cx="2032401" cy="38429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Text Placeholder 3">
            <a:extLst>
              <a:ext uri="{FF2B5EF4-FFF2-40B4-BE49-F238E27FC236}">
                <a16:creationId xmlns:a16="http://schemas.microsoft.com/office/drawing/2014/main" id="{18053A64-13EB-FB42-8871-1AEE1133D703}"/>
              </a:ext>
            </a:extLst>
          </p:cNvPr>
          <p:cNvSpPr>
            <a:spLocks noGrp="1"/>
          </p:cNvSpPr>
          <p:nvPr>
            <p:ph type="body" sz="half" idx="14"/>
          </p:nvPr>
        </p:nvSpPr>
        <p:spPr>
          <a:xfrm>
            <a:off x="9944242" y="2483708"/>
            <a:ext cx="2032401" cy="354639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254567025"/>
      </p:ext>
    </p:extLst>
  </p:cSld>
  <p:clrMapOvr>
    <a:masterClrMapping/>
  </p:clrMapOvr>
  <p:transition spd="slow" advClick="0">
    <p:wipe/>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8BAC87-3241-4F5C-B639-A640855799BC}"/>
              </a:ext>
            </a:extLst>
          </p:cNvPr>
          <p:cNvSpPr>
            <a:spLocks noGrp="1"/>
          </p:cNvSpPr>
          <p:nvPr>
            <p:ph type="pic" sz="quarter" idx="10"/>
          </p:nvPr>
        </p:nvSpPr>
        <p:spPr>
          <a:xfrm>
            <a:off x="11503" y="0"/>
            <a:ext cx="12180497" cy="6858000"/>
          </a:xfrm>
          <a:custGeom>
            <a:avLst/>
            <a:gdLst>
              <a:gd name="connsiteX0" fmla="*/ 0 w 7861250"/>
              <a:gd name="connsiteY0" fmla="*/ 0 h 13716000"/>
              <a:gd name="connsiteX1" fmla="*/ 7861250 w 7861250"/>
              <a:gd name="connsiteY1" fmla="*/ 0 h 13716000"/>
              <a:gd name="connsiteX2" fmla="*/ 7861250 w 7861250"/>
              <a:gd name="connsiteY2" fmla="*/ 13716000 h 13716000"/>
              <a:gd name="connsiteX3" fmla="*/ 0 w 786125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7861250" h="13716000">
                <a:moveTo>
                  <a:pt x="0" y="0"/>
                </a:moveTo>
                <a:lnTo>
                  <a:pt x="7861250" y="0"/>
                </a:lnTo>
                <a:lnTo>
                  <a:pt x="7861250" y="13716000"/>
                </a:lnTo>
                <a:lnTo>
                  <a:pt x="0" y="13716000"/>
                </a:lnTo>
                <a:close/>
              </a:path>
            </a:pathLst>
          </a:custGeom>
          <a:noFill/>
          <a:effectLst>
            <a:outerShdw blurRad="533400" dist="342900" algn="l" rotWithShape="0">
              <a:schemeClr val="bg1">
                <a:lumMod val="65000"/>
                <a:alpha val="25000"/>
              </a:schemeClr>
            </a:outerShdw>
          </a:effectLst>
        </p:spPr>
        <p:txBody>
          <a:bodyPr wrap="square">
            <a:noAutofit/>
          </a:bodyPr>
          <a:lstStyle/>
          <a:p>
            <a:endParaRPr lang="en-US"/>
          </a:p>
        </p:txBody>
      </p:sp>
      <p:grpSp>
        <p:nvGrpSpPr>
          <p:cNvPr id="4" name="Group 3">
            <a:extLst>
              <a:ext uri="{FF2B5EF4-FFF2-40B4-BE49-F238E27FC236}">
                <a16:creationId xmlns:a16="http://schemas.microsoft.com/office/drawing/2014/main" id="{32823562-3C2C-4A45-863D-79B494618ECD}"/>
              </a:ext>
            </a:extLst>
          </p:cNvPr>
          <p:cNvGrpSpPr/>
          <p:nvPr userDrawn="1"/>
        </p:nvGrpSpPr>
        <p:grpSpPr>
          <a:xfrm>
            <a:off x="-1282754" y="489721"/>
            <a:ext cx="8084266" cy="8084266"/>
            <a:chOff x="5507255" y="-1920969"/>
            <a:chExt cx="8084266" cy="8084266"/>
          </a:xfrm>
        </p:grpSpPr>
        <p:sp>
          <p:nvSpPr>
            <p:cNvPr id="5" name="Oval 4">
              <a:extLst>
                <a:ext uri="{FF2B5EF4-FFF2-40B4-BE49-F238E27FC236}">
                  <a16:creationId xmlns:a16="http://schemas.microsoft.com/office/drawing/2014/main" id="{6051C251-F3FD-7141-933E-D983C810D45B}"/>
                </a:ext>
              </a:extLst>
            </p:cNvPr>
            <p:cNvSpPr/>
            <p:nvPr userDrawn="1"/>
          </p:nvSpPr>
          <p:spPr>
            <a:xfrm>
              <a:off x="5507255" y="-1920969"/>
              <a:ext cx="8084266" cy="8084266"/>
            </a:xfrm>
            <a:prstGeom prst="ellipse">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422A5DE-7CEE-7347-BA08-ED9621EDE7D0}"/>
                </a:ext>
              </a:extLst>
            </p:cNvPr>
            <p:cNvSpPr/>
            <p:nvPr userDrawn="1"/>
          </p:nvSpPr>
          <p:spPr>
            <a:xfrm>
              <a:off x="6104884" y="-1355866"/>
              <a:ext cx="6954061" cy="6954061"/>
            </a:xfrm>
            <a:prstGeom prst="ellipse">
              <a:avLst/>
            </a:pr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5B6775D-96FA-304B-9100-F5172458CD94}"/>
                </a:ext>
              </a:extLst>
            </p:cNvPr>
            <p:cNvSpPr/>
            <p:nvPr userDrawn="1"/>
          </p:nvSpPr>
          <p:spPr>
            <a:xfrm>
              <a:off x="6801512" y="-708533"/>
              <a:ext cx="5659395" cy="5659395"/>
            </a:xfrm>
            <a:prstGeom prst="ellipse">
              <a:avLst/>
            </a:prstGeom>
            <a:gradFill>
              <a:gsLst>
                <a:gs pos="0">
                  <a:schemeClr val="accent1"/>
                </a:gs>
                <a:gs pos="100000">
                  <a:schemeClr val="accent6">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a:extLst>
              <a:ext uri="{FF2B5EF4-FFF2-40B4-BE49-F238E27FC236}">
                <a16:creationId xmlns:a16="http://schemas.microsoft.com/office/drawing/2014/main" id="{CF2A413F-8D4A-6642-A171-595C322E1FEE}"/>
              </a:ext>
            </a:extLst>
          </p:cNvPr>
          <p:cNvSpPr>
            <a:spLocks noGrp="1"/>
          </p:cNvSpPr>
          <p:nvPr>
            <p:ph type="title"/>
          </p:nvPr>
        </p:nvSpPr>
        <p:spPr>
          <a:xfrm>
            <a:off x="5094514" y="199420"/>
            <a:ext cx="6916605" cy="1106866"/>
          </a:xfrm>
        </p:spPr>
        <p:txBody>
          <a:bodyPr anchor="b">
            <a:normAutofit/>
          </a:bodyPr>
          <a:lstStyle>
            <a:lvl1pPr algn="r">
              <a:defRPr sz="3600"/>
            </a:lvl1pPr>
          </a:lstStyle>
          <a:p>
            <a:r>
              <a:rPr lang="en-US"/>
              <a:t>Click to edit Master title style</a:t>
            </a:r>
          </a:p>
        </p:txBody>
      </p:sp>
      <p:sp>
        <p:nvSpPr>
          <p:cNvPr id="10" name="Text Placeholder 3">
            <a:extLst>
              <a:ext uri="{FF2B5EF4-FFF2-40B4-BE49-F238E27FC236}">
                <a16:creationId xmlns:a16="http://schemas.microsoft.com/office/drawing/2014/main" id="{E90DA626-AD41-4446-9843-6B2BAAA7475A}"/>
              </a:ext>
            </a:extLst>
          </p:cNvPr>
          <p:cNvSpPr>
            <a:spLocks noGrp="1"/>
          </p:cNvSpPr>
          <p:nvPr>
            <p:ph type="body" sz="half" idx="2"/>
          </p:nvPr>
        </p:nvSpPr>
        <p:spPr>
          <a:xfrm>
            <a:off x="7156174" y="1505706"/>
            <a:ext cx="4612999" cy="44527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Picture Placeholder 6">
            <a:extLst>
              <a:ext uri="{FF2B5EF4-FFF2-40B4-BE49-F238E27FC236}">
                <a16:creationId xmlns:a16="http://schemas.microsoft.com/office/drawing/2014/main" id="{84825EBE-2A0E-964B-A25B-B3B6796B09C9}"/>
              </a:ext>
            </a:extLst>
          </p:cNvPr>
          <p:cNvSpPr>
            <a:spLocks noGrp="1"/>
          </p:cNvSpPr>
          <p:nvPr>
            <p:ph type="pic" sz="quarter" idx="11"/>
          </p:nvPr>
        </p:nvSpPr>
        <p:spPr>
          <a:xfrm>
            <a:off x="0" y="1702157"/>
            <a:ext cx="5659395" cy="5659395"/>
          </a:xfrm>
          <a:prstGeom prst="ellipse">
            <a:avLst/>
          </a:prstGeom>
        </p:spPr>
        <p:txBody>
          <a:bodyPr/>
          <a:lstStyle>
            <a:lvl1pPr marL="0" indent="0">
              <a:buNone/>
              <a:defRPr/>
            </a:lvl1pPr>
          </a:lstStyle>
          <a:p>
            <a:endParaRPr lang="en-US"/>
          </a:p>
        </p:txBody>
      </p:sp>
    </p:spTree>
    <p:extLst>
      <p:ext uri="{BB962C8B-B14F-4D97-AF65-F5344CB8AC3E}">
        <p14:creationId xmlns:p14="http://schemas.microsoft.com/office/powerpoint/2010/main" val="4178932447"/>
      </p:ext>
    </p:extLst>
  </p:cSld>
  <p:clrMapOvr>
    <a:masterClrMapping/>
  </p:clrMapOvr>
  <p:transition spd="slow" advClick="0">
    <p:wipe/>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6_Content and Captio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8BAC87-3241-4F5C-B639-A640855799BC}"/>
              </a:ext>
            </a:extLst>
          </p:cNvPr>
          <p:cNvSpPr>
            <a:spLocks noGrp="1"/>
          </p:cNvSpPr>
          <p:nvPr>
            <p:ph type="pic" sz="quarter" idx="10"/>
          </p:nvPr>
        </p:nvSpPr>
        <p:spPr>
          <a:xfrm>
            <a:off x="6801512" y="-1"/>
            <a:ext cx="5085688" cy="6858000"/>
          </a:xfrm>
          <a:custGeom>
            <a:avLst/>
            <a:gdLst>
              <a:gd name="connsiteX0" fmla="*/ 0 w 7861250"/>
              <a:gd name="connsiteY0" fmla="*/ 0 h 13716000"/>
              <a:gd name="connsiteX1" fmla="*/ 7861250 w 7861250"/>
              <a:gd name="connsiteY1" fmla="*/ 0 h 13716000"/>
              <a:gd name="connsiteX2" fmla="*/ 7861250 w 7861250"/>
              <a:gd name="connsiteY2" fmla="*/ 13716000 h 13716000"/>
              <a:gd name="connsiteX3" fmla="*/ 0 w 786125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7861250" h="13716000">
                <a:moveTo>
                  <a:pt x="0" y="0"/>
                </a:moveTo>
                <a:lnTo>
                  <a:pt x="7861250" y="0"/>
                </a:lnTo>
                <a:lnTo>
                  <a:pt x="7861250" y="13716000"/>
                </a:lnTo>
                <a:lnTo>
                  <a:pt x="0" y="13716000"/>
                </a:lnTo>
                <a:close/>
              </a:path>
            </a:pathLst>
          </a:custGeom>
          <a:solidFill>
            <a:schemeClr val="bg1"/>
          </a:solidFill>
          <a:effectLst>
            <a:outerShdw blurRad="533400" dist="342900" algn="l" rotWithShape="0">
              <a:schemeClr val="bg1">
                <a:lumMod val="65000"/>
                <a:alpha val="25000"/>
              </a:schemeClr>
            </a:outerShdw>
          </a:effectLst>
        </p:spPr>
        <p:txBody>
          <a:bodyPr wrap="square">
            <a:noAutofit/>
          </a:bodyPr>
          <a:lstStyle/>
          <a:p>
            <a:endParaRPr lang="en-US"/>
          </a:p>
        </p:txBody>
      </p:sp>
      <p:sp>
        <p:nvSpPr>
          <p:cNvPr id="3" name="Title 1">
            <a:extLst>
              <a:ext uri="{FF2B5EF4-FFF2-40B4-BE49-F238E27FC236}">
                <a16:creationId xmlns:a16="http://schemas.microsoft.com/office/drawing/2014/main" id="{1A774989-AA0A-3C4D-9368-FB0A32659AA8}"/>
              </a:ext>
            </a:extLst>
          </p:cNvPr>
          <p:cNvSpPr>
            <a:spLocks noGrp="1"/>
          </p:cNvSpPr>
          <p:nvPr>
            <p:ph type="title"/>
          </p:nvPr>
        </p:nvSpPr>
        <p:spPr>
          <a:xfrm>
            <a:off x="644163" y="559009"/>
            <a:ext cx="5451837" cy="1713286"/>
          </a:xfrm>
        </p:spPr>
        <p:txBody>
          <a:bodyPr anchor="b">
            <a:normAutofit/>
          </a:bodyPr>
          <a:lstStyle>
            <a:lvl1pPr>
              <a:defRPr sz="3600"/>
            </a:lvl1pPr>
          </a:lstStyle>
          <a:p>
            <a:r>
              <a:rPr lang="en-US"/>
              <a:t>Click to edit Master title style</a:t>
            </a:r>
          </a:p>
        </p:txBody>
      </p:sp>
      <p:sp>
        <p:nvSpPr>
          <p:cNvPr id="4" name="Text Placeholder 3">
            <a:extLst>
              <a:ext uri="{FF2B5EF4-FFF2-40B4-BE49-F238E27FC236}">
                <a16:creationId xmlns:a16="http://schemas.microsoft.com/office/drawing/2014/main" id="{48F3A61A-A91C-1F43-A70D-A71D9A89D430}"/>
              </a:ext>
            </a:extLst>
          </p:cNvPr>
          <p:cNvSpPr>
            <a:spLocks noGrp="1"/>
          </p:cNvSpPr>
          <p:nvPr>
            <p:ph type="body" sz="half" idx="2"/>
          </p:nvPr>
        </p:nvSpPr>
        <p:spPr>
          <a:xfrm>
            <a:off x="644163" y="2159208"/>
            <a:ext cx="5451837" cy="408095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384915440"/>
      </p:ext>
    </p:extLst>
  </p:cSld>
  <p:clrMapOvr>
    <a:masterClrMapping/>
  </p:clrMapOvr>
  <p:transition spd="slow" advClick="0">
    <p:wipe/>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5_Content and Caption">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8BAC87-3241-4F5C-B639-A640855799BC}"/>
              </a:ext>
            </a:extLst>
          </p:cNvPr>
          <p:cNvSpPr>
            <a:spLocks noGrp="1"/>
          </p:cNvSpPr>
          <p:nvPr>
            <p:ph type="pic" sz="quarter" idx="10"/>
          </p:nvPr>
        </p:nvSpPr>
        <p:spPr>
          <a:xfrm>
            <a:off x="7106312" y="0"/>
            <a:ext cx="5085688" cy="6858000"/>
          </a:xfrm>
          <a:custGeom>
            <a:avLst/>
            <a:gdLst>
              <a:gd name="connsiteX0" fmla="*/ 0 w 7861250"/>
              <a:gd name="connsiteY0" fmla="*/ 0 h 13716000"/>
              <a:gd name="connsiteX1" fmla="*/ 7861250 w 7861250"/>
              <a:gd name="connsiteY1" fmla="*/ 0 h 13716000"/>
              <a:gd name="connsiteX2" fmla="*/ 7861250 w 7861250"/>
              <a:gd name="connsiteY2" fmla="*/ 13716000 h 13716000"/>
              <a:gd name="connsiteX3" fmla="*/ 0 w 786125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7861250" h="13716000">
                <a:moveTo>
                  <a:pt x="0" y="0"/>
                </a:moveTo>
                <a:lnTo>
                  <a:pt x="7861250" y="0"/>
                </a:lnTo>
                <a:lnTo>
                  <a:pt x="7861250" y="13716000"/>
                </a:lnTo>
                <a:lnTo>
                  <a:pt x="0" y="13716000"/>
                </a:lnTo>
                <a:close/>
              </a:path>
            </a:pathLst>
          </a:custGeom>
          <a:solidFill>
            <a:schemeClr val="bg1"/>
          </a:solidFill>
          <a:effectLst>
            <a:outerShdw blurRad="533400" dist="342900" algn="l" rotWithShape="0">
              <a:schemeClr val="bg1">
                <a:lumMod val="65000"/>
                <a:alpha val="25000"/>
              </a:schemeClr>
            </a:outerShdw>
          </a:effectLst>
        </p:spPr>
        <p:txBody>
          <a:bodyPr wrap="square">
            <a:noAutofit/>
          </a:bodyPr>
          <a:lstStyle/>
          <a:p>
            <a:endParaRPr lang="en-US"/>
          </a:p>
        </p:txBody>
      </p:sp>
      <p:sp>
        <p:nvSpPr>
          <p:cNvPr id="3" name="Title 1">
            <a:extLst>
              <a:ext uri="{FF2B5EF4-FFF2-40B4-BE49-F238E27FC236}">
                <a16:creationId xmlns:a16="http://schemas.microsoft.com/office/drawing/2014/main" id="{1A774989-AA0A-3C4D-9368-FB0A32659AA8}"/>
              </a:ext>
            </a:extLst>
          </p:cNvPr>
          <p:cNvSpPr>
            <a:spLocks noGrp="1"/>
          </p:cNvSpPr>
          <p:nvPr>
            <p:ph type="title"/>
          </p:nvPr>
        </p:nvSpPr>
        <p:spPr>
          <a:xfrm>
            <a:off x="644163" y="559009"/>
            <a:ext cx="5451837" cy="1713286"/>
          </a:xfrm>
          <a:noFill/>
        </p:spPr>
        <p:txBody>
          <a:bodyPr anchor="b">
            <a:normAutofit/>
          </a:bodyPr>
          <a:lstStyle>
            <a:lvl1pPr>
              <a:defRPr sz="36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48F3A61A-A91C-1F43-A70D-A71D9A89D430}"/>
              </a:ext>
            </a:extLst>
          </p:cNvPr>
          <p:cNvSpPr>
            <a:spLocks noGrp="1"/>
          </p:cNvSpPr>
          <p:nvPr>
            <p:ph type="body" sz="half" idx="2"/>
          </p:nvPr>
        </p:nvSpPr>
        <p:spPr>
          <a:xfrm>
            <a:off x="644163" y="2159208"/>
            <a:ext cx="5451837" cy="4080953"/>
          </a:xfrm>
          <a:no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459285338"/>
      </p:ext>
    </p:extLst>
  </p:cSld>
  <p:clrMapOvr>
    <a:masterClrMapping/>
  </p:clrMapOvr>
  <p:transition spd="slow" advClick="0">
    <p:wipe/>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2" y="-1"/>
            <a:ext cx="8862646" cy="6858000"/>
          </a:xfrm>
          <a:custGeom>
            <a:avLst/>
            <a:gdLst>
              <a:gd name="connsiteX0" fmla="*/ 0 w 8862646"/>
              <a:gd name="connsiteY0" fmla="*/ 0 h 6858000"/>
              <a:gd name="connsiteX1" fmla="*/ 2070513 w 8862646"/>
              <a:gd name="connsiteY1" fmla="*/ 0 h 6858000"/>
              <a:gd name="connsiteX2" fmla="*/ 8862646 w 8862646"/>
              <a:gd name="connsiteY2" fmla="*/ 0 h 6858000"/>
              <a:gd name="connsiteX3" fmla="*/ 2070513 w 8862646"/>
              <a:gd name="connsiteY3" fmla="*/ 6858000 h 6858000"/>
              <a:gd name="connsiteX4" fmla="*/ 0 w 886264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2646" h="6858000">
                <a:moveTo>
                  <a:pt x="0" y="0"/>
                </a:moveTo>
                <a:lnTo>
                  <a:pt x="2070513" y="0"/>
                </a:lnTo>
                <a:lnTo>
                  <a:pt x="8862646" y="0"/>
                </a:lnTo>
                <a:lnTo>
                  <a:pt x="2070513" y="6858000"/>
                </a:lnTo>
                <a:lnTo>
                  <a:pt x="0" y="6858000"/>
                </a:lnTo>
                <a:close/>
              </a:path>
            </a:pathLst>
          </a:custGeom>
          <a:solidFill>
            <a:schemeClr val="tx1">
              <a:lumMod val="65000"/>
              <a:lumOff val="35000"/>
            </a:schemeClr>
          </a:solidFill>
        </p:spPr>
        <p:txBody>
          <a:bodyPr wrap="square">
            <a:noAutofit/>
          </a:bodyPr>
          <a:lstStyle/>
          <a:p>
            <a:endParaRPr lang="en-US"/>
          </a:p>
        </p:txBody>
      </p:sp>
      <p:sp>
        <p:nvSpPr>
          <p:cNvPr id="3" name="Title 1">
            <a:extLst>
              <a:ext uri="{FF2B5EF4-FFF2-40B4-BE49-F238E27FC236}">
                <a16:creationId xmlns:a16="http://schemas.microsoft.com/office/drawing/2014/main" id="{54BFDA48-8667-0047-BF99-1A97C7A01899}"/>
              </a:ext>
            </a:extLst>
          </p:cNvPr>
          <p:cNvSpPr>
            <a:spLocks noGrp="1"/>
          </p:cNvSpPr>
          <p:nvPr>
            <p:ph type="title"/>
          </p:nvPr>
        </p:nvSpPr>
        <p:spPr>
          <a:xfrm>
            <a:off x="7106746" y="1174629"/>
            <a:ext cx="4612999" cy="1133867"/>
          </a:xfrm>
        </p:spPr>
        <p:txBody>
          <a:bodyPr anchor="b">
            <a:normAutofit/>
          </a:bodyPr>
          <a:lstStyle>
            <a:lvl1pPr algn="r">
              <a:defRPr sz="3600"/>
            </a:lvl1pPr>
          </a:lstStyle>
          <a:p>
            <a:r>
              <a:rPr lang="en-US"/>
              <a:t>Click to edit Master title style</a:t>
            </a:r>
          </a:p>
        </p:txBody>
      </p:sp>
      <p:sp>
        <p:nvSpPr>
          <p:cNvPr id="4" name="Text Placeholder 3">
            <a:extLst>
              <a:ext uri="{FF2B5EF4-FFF2-40B4-BE49-F238E27FC236}">
                <a16:creationId xmlns:a16="http://schemas.microsoft.com/office/drawing/2014/main" id="{E49E6E6E-61D7-BC45-AF3A-30B68B40804F}"/>
              </a:ext>
            </a:extLst>
          </p:cNvPr>
          <p:cNvSpPr>
            <a:spLocks noGrp="1"/>
          </p:cNvSpPr>
          <p:nvPr>
            <p:ph type="body" sz="half" idx="2"/>
          </p:nvPr>
        </p:nvSpPr>
        <p:spPr>
          <a:xfrm>
            <a:off x="6096001" y="2393987"/>
            <a:ext cx="5623746" cy="3811588"/>
          </a:xfrm>
        </p:spPr>
        <p:txBody>
          <a:bodyPr/>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73781737"/>
      </p:ext>
    </p:extLst>
  </p:cSld>
  <p:clrMapOvr>
    <a:masterClrMapping/>
  </p:clrMapOvr>
  <p:transition spd="slow" advClick="0">
    <p:wipe/>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272655E-3B0A-4AC2-BA94-C05C3F3FDA63}"/>
              </a:ext>
            </a:extLst>
          </p:cNvPr>
          <p:cNvSpPr>
            <a:spLocks noGrp="1"/>
          </p:cNvSpPr>
          <p:nvPr>
            <p:ph type="pic" sz="quarter" idx="10"/>
          </p:nvPr>
        </p:nvSpPr>
        <p:spPr>
          <a:xfrm>
            <a:off x="-57045" y="2112074"/>
            <a:ext cx="3353235" cy="3353237"/>
          </a:xfrm>
          <a:custGeom>
            <a:avLst/>
            <a:gdLst>
              <a:gd name="connsiteX0" fmla="*/ 1676617 w 3353235"/>
              <a:gd name="connsiteY0" fmla="*/ 0 h 3353237"/>
              <a:gd name="connsiteX1" fmla="*/ 1901290 w 3353235"/>
              <a:gd name="connsiteY1" fmla="*/ 93063 h 3353237"/>
              <a:gd name="connsiteX2" fmla="*/ 3260173 w 3353235"/>
              <a:gd name="connsiteY2" fmla="*/ 1451946 h 3353237"/>
              <a:gd name="connsiteX3" fmla="*/ 3260173 w 3353235"/>
              <a:gd name="connsiteY3" fmla="*/ 1901291 h 3353237"/>
              <a:gd name="connsiteX4" fmla="*/ 1901290 w 3353235"/>
              <a:gd name="connsiteY4" fmla="*/ 3260174 h 3353237"/>
              <a:gd name="connsiteX5" fmla="*/ 1451945 w 3353235"/>
              <a:gd name="connsiteY5" fmla="*/ 3260174 h 3353237"/>
              <a:gd name="connsiteX6" fmla="*/ 93062 w 3353235"/>
              <a:gd name="connsiteY6" fmla="*/ 1901291 h 3353237"/>
              <a:gd name="connsiteX7" fmla="*/ 93062 w 3353235"/>
              <a:gd name="connsiteY7" fmla="*/ 1451946 h 3353237"/>
              <a:gd name="connsiteX8" fmla="*/ 1451945 w 3353235"/>
              <a:gd name="connsiteY8" fmla="*/ 93063 h 3353237"/>
              <a:gd name="connsiteX9" fmla="*/ 1676617 w 3353235"/>
              <a:gd name="connsiteY9" fmla="*/ 0 h 335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3235" h="3353237">
                <a:moveTo>
                  <a:pt x="1676617" y="0"/>
                </a:moveTo>
                <a:cubicBezTo>
                  <a:pt x="1757933" y="0"/>
                  <a:pt x="1839249" y="31021"/>
                  <a:pt x="1901290" y="93063"/>
                </a:cubicBezTo>
                <a:lnTo>
                  <a:pt x="3260173" y="1451946"/>
                </a:lnTo>
                <a:cubicBezTo>
                  <a:pt x="3384256" y="1576029"/>
                  <a:pt x="3384256" y="1777208"/>
                  <a:pt x="3260173" y="1901291"/>
                </a:cubicBezTo>
                <a:lnTo>
                  <a:pt x="1901290" y="3260174"/>
                </a:lnTo>
                <a:cubicBezTo>
                  <a:pt x="1777207" y="3384258"/>
                  <a:pt x="1576028" y="3384258"/>
                  <a:pt x="1451945" y="3260174"/>
                </a:cubicBezTo>
                <a:lnTo>
                  <a:pt x="93062" y="1901291"/>
                </a:lnTo>
                <a:cubicBezTo>
                  <a:pt x="-31021" y="1777208"/>
                  <a:pt x="-31021" y="1576029"/>
                  <a:pt x="93062" y="1451946"/>
                </a:cubicBezTo>
                <a:lnTo>
                  <a:pt x="1451945" y="93063"/>
                </a:lnTo>
                <a:cubicBezTo>
                  <a:pt x="1513986" y="31021"/>
                  <a:pt x="1595302" y="0"/>
                  <a:pt x="1676617" y="0"/>
                </a:cubicBezTo>
                <a:close/>
              </a:path>
            </a:pathLst>
          </a:custGeom>
          <a:gradFill>
            <a:gsLst>
              <a:gs pos="0">
                <a:schemeClr val="tx1">
                  <a:lumMod val="75000"/>
                  <a:lumOff val="25000"/>
                </a:schemeClr>
              </a:gs>
              <a:gs pos="61000">
                <a:schemeClr val="tx1">
                  <a:lumMod val="50000"/>
                  <a:lumOff val="50000"/>
                </a:schemeClr>
              </a:gs>
            </a:gsLst>
            <a:lin ang="17400000" scaled="0"/>
          </a:gradFill>
        </p:spPr>
        <p:txBody>
          <a:bodyPr wrap="square">
            <a:noAutofit/>
          </a:bodyPr>
          <a:lstStyle/>
          <a:p>
            <a:endParaRPr lang="en-US"/>
          </a:p>
        </p:txBody>
      </p:sp>
      <p:sp>
        <p:nvSpPr>
          <p:cNvPr id="12" name="Picture Placeholder 11">
            <a:extLst>
              <a:ext uri="{FF2B5EF4-FFF2-40B4-BE49-F238E27FC236}">
                <a16:creationId xmlns:a16="http://schemas.microsoft.com/office/drawing/2014/main" id="{B84CAA2B-30E8-4547-84E8-C4D5A197CB05}"/>
              </a:ext>
            </a:extLst>
          </p:cNvPr>
          <p:cNvSpPr>
            <a:spLocks noGrp="1"/>
          </p:cNvSpPr>
          <p:nvPr>
            <p:ph type="pic" sz="quarter" idx="11"/>
          </p:nvPr>
        </p:nvSpPr>
        <p:spPr>
          <a:xfrm>
            <a:off x="2205052" y="4135047"/>
            <a:ext cx="3353236" cy="3353237"/>
          </a:xfrm>
          <a:custGeom>
            <a:avLst/>
            <a:gdLst>
              <a:gd name="connsiteX0" fmla="*/ 1676618 w 3353236"/>
              <a:gd name="connsiteY0" fmla="*/ 0 h 3353237"/>
              <a:gd name="connsiteX1" fmla="*/ 1901290 w 3353236"/>
              <a:gd name="connsiteY1" fmla="*/ 93063 h 3353237"/>
              <a:gd name="connsiteX2" fmla="*/ 3260173 w 3353236"/>
              <a:gd name="connsiteY2" fmla="*/ 1451946 h 3353237"/>
              <a:gd name="connsiteX3" fmla="*/ 3260173 w 3353236"/>
              <a:gd name="connsiteY3" fmla="*/ 1901291 h 3353237"/>
              <a:gd name="connsiteX4" fmla="*/ 1901290 w 3353236"/>
              <a:gd name="connsiteY4" fmla="*/ 3260174 h 3353237"/>
              <a:gd name="connsiteX5" fmla="*/ 1451945 w 3353236"/>
              <a:gd name="connsiteY5" fmla="*/ 3260174 h 3353237"/>
              <a:gd name="connsiteX6" fmla="*/ 93062 w 3353236"/>
              <a:gd name="connsiteY6" fmla="*/ 1901291 h 3353237"/>
              <a:gd name="connsiteX7" fmla="*/ 93062 w 3353236"/>
              <a:gd name="connsiteY7" fmla="*/ 1451946 h 3353237"/>
              <a:gd name="connsiteX8" fmla="*/ 1451945 w 3353236"/>
              <a:gd name="connsiteY8" fmla="*/ 93063 h 3353237"/>
              <a:gd name="connsiteX9" fmla="*/ 1676618 w 3353236"/>
              <a:gd name="connsiteY9" fmla="*/ 0 h 335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3236" h="3353237">
                <a:moveTo>
                  <a:pt x="1676618" y="0"/>
                </a:moveTo>
                <a:cubicBezTo>
                  <a:pt x="1757933" y="0"/>
                  <a:pt x="1839249" y="31021"/>
                  <a:pt x="1901290" y="93063"/>
                </a:cubicBezTo>
                <a:lnTo>
                  <a:pt x="3260173" y="1451946"/>
                </a:lnTo>
                <a:cubicBezTo>
                  <a:pt x="3384257" y="1576029"/>
                  <a:pt x="3384257" y="1777208"/>
                  <a:pt x="3260173" y="1901291"/>
                </a:cubicBezTo>
                <a:lnTo>
                  <a:pt x="1901290" y="3260174"/>
                </a:lnTo>
                <a:cubicBezTo>
                  <a:pt x="1777207" y="3384258"/>
                  <a:pt x="1576028" y="3384258"/>
                  <a:pt x="1451945" y="3260174"/>
                </a:cubicBezTo>
                <a:lnTo>
                  <a:pt x="93062" y="1901291"/>
                </a:lnTo>
                <a:cubicBezTo>
                  <a:pt x="-31021" y="1777208"/>
                  <a:pt x="-31021" y="1576029"/>
                  <a:pt x="93062" y="1451946"/>
                </a:cubicBezTo>
                <a:lnTo>
                  <a:pt x="1451945" y="93063"/>
                </a:lnTo>
                <a:cubicBezTo>
                  <a:pt x="1513986" y="31021"/>
                  <a:pt x="1595302" y="0"/>
                  <a:pt x="1676618" y="0"/>
                </a:cubicBezTo>
                <a:close/>
              </a:path>
            </a:pathLst>
          </a:custGeom>
          <a:gradFill>
            <a:gsLst>
              <a:gs pos="0">
                <a:schemeClr val="accent6"/>
              </a:gs>
              <a:gs pos="61000">
                <a:schemeClr val="accent1"/>
              </a:gs>
            </a:gsLst>
            <a:lin ang="17400000" scaled="0"/>
          </a:gradFill>
          <a:effectLst>
            <a:outerShdw blurRad="889000" dist="381000" dir="18900000" algn="bl" rotWithShape="0">
              <a:prstClr val="black">
                <a:alpha val="40000"/>
              </a:prstClr>
            </a:outerShdw>
          </a:effectLst>
        </p:spPr>
        <p:txBody>
          <a:bodyPr wrap="square">
            <a:noAutofit/>
          </a:bodyPr>
          <a:lstStyle/>
          <a:p>
            <a:endParaRPr lang="en-US"/>
          </a:p>
        </p:txBody>
      </p:sp>
      <p:sp>
        <p:nvSpPr>
          <p:cNvPr id="15" name="Picture Placeholder 14">
            <a:extLst>
              <a:ext uri="{FF2B5EF4-FFF2-40B4-BE49-F238E27FC236}">
                <a16:creationId xmlns:a16="http://schemas.microsoft.com/office/drawing/2014/main" id="{B65EDCD4-969E-469D-8EFB-2346A454ED67}"/>
              </a:ext>
            </a:extLst>
          </p:cNvPr>
          <p:cNvSpPr>
            <a:spLocks noGrp="1"/>
          </p:cNvSpPr>
          <p:nvPr>
            <p:ph type="pic" sz="quarter" idx="12"/>
          </p:nvPr>
        </p:nvSpPr>
        <p:spPr>
          <a:xfrm>
            <a:off x="5417182" y="1313315"/>
            <a:ext cx="6802304" cy="6802304"/>
          </a:xfrm>
          <a:custGeom>
            <a:avLst/>
            <a:gdLst>
              <a:gd name="connsiteX0" fmla="*/ 3401152 w 6802304"/>
              <a:gd name="connsiteY0" fmla="*/ 0 h 6802304"/>
              <a:gd name="connsiteX1" fmla="*/ 3856918 w 6802304"/>
              <a:gd name="connsiteY1" fmla="*/ 188784 h 6802304"/>
              <a:gd name="connsiteX2" fmla="*/ 6613520 w 6802304"/>
              <a:gd name="connsiteY2" fmla="*/ 2945387 h 6802304"/>
              <a:gd name="connsiteX3" fmla="*/ 6613520 w 6802304"/>
              <a:gd name="connsiteY3" fmla="*/ 3856918 h 6802304"/>
              <a:gd name="connsiteX4" fmla="*/ 3856918 w 6802304"/>
              <a:gd name="connsiteY4" fmla="*/ 6613520 h 6802304"/>
              <a:gd name="connsiteX5" fmla="*/ 2945387 w 6802304"/>
              <a:gd name="connsiteY5" fmla="*/ 6613520 h 6802304"/>
              <a:gd name="connsiteX6" fmla="*/ 188784 w 6802304"/>
              <a:gd name="connsiteY6" fmla="*/ 3856918 h 6802304"/>
              <a:gd name="connsiteX7" fmla="*/ 188784 w 6802304"/>
              <a:gd name="connsiteY7" fmla="*/ 2945387 h 6802304"/>
              <a:gd name="connsiteX8" fmla="*/ 2945387 w 6802304"/>
              <a:gd name="connsiteY8" fmla="*/ 188784 h 6802304"/>
              <a:gd name="connsiteX9" fmla="*/ 3401152 w 6802304"/>
              <a:gd name="connsiteY9" fmla="*/ 0 h 680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02304" h="6802304">
                <a:moveTo>
                  <a:pt x="3401152" y="0"/>
                </a:moveTo>
                <a:cubicBezTo>
                  <a:pt x="3566107" y="0"/>
                  <a:pt x="3731062" y="62928"/>
                  <a:pt x="3856918" y="188784"/>
                </a:cubicBezTo>
                <a:lnTo>
                  <a:pt x="6613520" y="2945387"/>
                </a:lnTo>
                <a:cubicBezTo>
                  <a:pt x="6865232" y="3197099"/>
                  <a:pt x="6865232" y="3605206"/>
                  <a:pt x="6613520" y="3856918"/>
                </a:cubicBezTo>
                <a:lnTo>
                  <a:pt x="3856918" y="6613520"/>
                </a:lnTo>
                <a:cubicBezTo>
                  <a:pt x="3605205" y="6865232"/>
                  <a:pt x="3197099" y="6865232"/>
                  <a:pt x="2945387" y="6613520"/>
                </a:cubicBezTo>
                <a:lnTo>
                  <a:pt x="188784" y="3856918"/>
                </a:lnTo>
                <a:cubicBezTo>
                  <a:pt x="-62928" y="3605206"/>
                  <a:pt x="-62928" y="3197099"/>
                  <a:pt x="188784" y="2945387"/>
                </a:cubicBezTo>
                <a:lnTo>
                  <a:pt x="2945387" y="188784"/>
                </a:lnTo>
                <a:cubicBezTo>
                  <a:pt x="3071243" y="62928"/>
                  <a:pt x="3236197" y="0"/>
                  <a:pt x="3401152" y="0"/>
                </a:cubicBezTo>
                <a:close/>
              </a:path>
            </a:pathLst>
          </a:custGeom>
          <a:gradFill>
            <a:gsLst>
              <a:gs pos="0">
                <a:schemeClr val="accent6"/>
              </a:gs>
              <a:gs pos="61000">
                <a:schemeClr val="accent1"/>
              </a:gs>
            </a:gsLst>
            <a:lin ang="17400000" scaled="0"/>
          </a:gradFill>
        </p:spPr>
        <p:txBody>
          <a:bodyPr wrap="square">
            <a:noAutofit/>
          </a:bodyPr>
          <a:lstStyle/>
          <a:p>
            <a:endParaRPr lang="en-US"/>
          </a:p>
        </p:txBody>
      </p:sp>
      <p:sp>
        <p:nvSpPr>
          <p:cNvPr id="5" name="Title 1">
            <a:extLst>
              <a:ext uri="{FF2B5EF4-FFF2-40B4-BE49-F238E27FC236}">
                <a16:creationId xmlns:a16="http://schemas.microsoft.com/office/drawing/2014/main" id="{6060E614-6314-C84A-92F8-19415DB0BCE6}"/>
              </a:ext>
            </a:extLst>
          </p:cNvPr>
          <p:cNvSpPr>
            <a:spLocks noGrp="1"/>
          </p:cNvSpPr>
          <p:nvPr>
            <p:ph type="title"/>
          </p:nvPr>
        </p:nvSpPr>
        <p:spPr>
          <a:xfrm>
            <a:off x="644163" y="166354"/>
            <a:ext cx="7039747" cy="1146961"/>
          </a:xfrm>
        </p:spPr>
        <p:txBody>
          <a:bodyPr anchor="b">
            <a:normAutofit/>
          </a:bodyPr>
          <a:lstStyle>
            <a:lvl1pPr>
              <a:defRPr sz="3600"/>
            </a:lvl1pPr>
          </a:lstStyle>
          <a:p>
            <a:r>
              <a:rPr lang="en-US"/>
              <a:t>Click to edit Master title style</a:t>
            </a:r>
          </a:p>
        </p:txBody>
      </p:sp>
      <p:sp>
        <p:nvSpPr>
          <p:cNvPr id="6" name="Text Placeholder 3">
            <a:extLst>
              <a:ext uri="{FF2B5EF4-FFF2-40B4-BE49-F238E27FC236}">
                <a16:creationId xmlns:a16="http://schemas.microsoft.com/office/drawing/2014/main" id="{3829CBE7-3ED0-244E-8A8A-F1CDA1C5DCF9}"/>
              </a:ext>
            </a:extLst>
          </p:cNvPr>
          <p:cNvSpPr>
            <a:spLocks noGrp="1"/>
          </p:cNvSpPr>
          <p:nvPr>
            <p:ph type="body" sz="half" idx="2"/>
          </p:nvPr>
        </p:nvSpPr>
        <p:spPr>
          <a:xfrm>
            <a:off x="6096001" y="2397168"/>
            <a:ext cx="5717458" cy="3693916"/>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48807330"/>
      </p:ext>
    </p:extLst>
  </p:cSld>
  <p:clrMapOvr>
    <a:masterClrMapping/>
  </p:clrMapOvr>
  <p:transition spd="slow" advClick="0">
    <p:wipe/>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userDrawn="1">
  <p:cSld name="24_Title Slide">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0" y="0"/>
            <a:ext cx="2438400" cy="4038600"/>
          </a:xfrm>
          <a:prstGeom prst="rect">
            <a:avLst/>
          </a:prstGeom>
          <a:effectLst/>
        </p:spPr>
        <p:txBody>
          <a:bodyPr/>
          <a:lstStyle/>
          <a:p>
            <a:endParaRPr lang="id-ID"/>
          </a:p>
        </p:txBody>
      </p:sp>
      <p:sp>
        <p:nvSpPr>
          <p:cNvPr id="12" name="Picture Placeholder 10"/>
          <p:cNvSpPr>
            <a:spLocks noGrp="1"/>
          </p:cNvSpPr>
          <p:nvPr>
            <p:ph type="pic" sz="quarter" idx="12"/>
          </p:nvPr>
        </p:nvSpPr>
        <p:spPr>
          <a:xfrm>
            <a:off x="4876800" y="0"/>
            <a:ext cx="2438400" cy="4038600"/>
          </a:xfrm>
          <a:prstGeom prst="rect">
            <a:avLst/>
          </a:prstGeom>
          <a:effectLst/>
        </p:spPr>
        <p:txBody>
          <a:bodyPr/>
          <a:lstStyle/>
          <a:p>
            <a:endParaRPr lang="id-ID"/>
          </a:p>
        </p:txBody>
      </p:sp>
      <p:sp>
        <p:nvSpPr>
          <p:cNvPr id="13" name="Picture Placeholder 10"/>
          <p:cNvSpPr>
            <a:spLocks noGrp="1"/>
          </p:cNvSpPr>
          <p:nvPr>
            <p:ph type="pic" sz="quarter" idx="13"/>
          </p:nvPr>
        </p:nvSpPr>
        <p:spPr>
          <a:xfrm>
            <a:off x="9753600" y="0"/>
            <a:ext cx="2438400" cy="4038600"/>
          </a:xfrm>
          <a:prstGeom prst="rect">
            <a:avLst/>
          </a:prstGeom>
          <a:effectLst/>
        </p:spPr>
        <p:txBody>
          <a:bodyPr/>
          <a:lstStyle/>
          <a:p>
            <a:endParaRPr lang="id-ID"/>
          </a:p>
        </p:txBody>
      </p:sp>
      <p:sp>
        <p:nvSpPr>
          <p:cNvPr id="14" name="Picture Placeholder 10"/>
          <p:cNvSpPr>
            <a:spLocks noGrp="1"/>
          </p:cNvSpPr>
          <p:nvPr>
            <p:ph type="pic" sz="quarter" idx="14"/>
          </p:nvPr>
        </p:nvSpPr>
        <p:spPr>
          <a:xfrm>
            <a:off x="7315200" y="374353"/>
            <a:ext cx="2438400" cy="40386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127000" dist="38100" dir="5400000" algn="t" rotWithShape="0">
              <a:schemeClr val="tx1">
                <a:lumMod val="85000"/>
                <a:lumOff val="15000"/>
                <a:alpha val="40000"/>
              </a:schemeClr>
            </a:outerShdw>
          </a:effectLst>
        </p:spPr>
        <p:txBody>
          <a:bodyPr/>
          <a:lstStyle/>
          <a:p>
            <a:endParaRPr lang="id-ID"/>
          </a:p>
        </p:txBody>
      </p:sp>
      <p:sp>
        <p:nvSpPr>
          <p:cNvPr id="15" name="Picture Placeholder 10"/>
          <p:cNvSpPr>
            <a:spLocks noGrp="1"/>
          </p:cNvSpPr>
          <p:nvPr>
            <p:ph type="pic" sz="quarter" idx="15"/>
          </p:nvPr>
        </p:nvSpPr>
        <p:spPr>
          <a:xfrm>
            <a:off x="2438400" y="374353"/>
            <a:ext cx="2438400" cy="4038600"/>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outerShdw blurRad="127000" dist="38100" dir="5400000" algn="t" rotWithShape="0">
              <a:schemeClr val="tx1">
                <a:lumMod val="85000"/>
                <a:lumOff val="15000"/>
                <a:alpha val="40000"/>
              </a:schemeClr>
            </a:outerShdw>
          </a:effectLst>
        </p:spPr>
        <p:txBody>
          <a:bodyPr/>
          <a:lstStyle/>
          <a:p>
            <a:endParaRPr lang="id-ID"/>
          </a:p>
        </p:txBody>
      </p:sp>
      <p:sp>
        <p:nvSpPr>
          <p:cNvPr id="7" name="Title 1">
            <a:extLst>
              <a:ext uri="{FF2B5EF4-FFF2-40B4-BE49-F238E27FC236}">
                <a16:creationId xmlns:a16="http://schemas.microsoft.com/office/drawing/2014/main" id="{4B8E3C1F-3BC7-D94F-8163-46D4F90E222E}"/>
              </a:ext>
            </a:extLst>
          </p:cNvPr>
          <p:cNvSpPr>
            <a:spLocks noGrp="1"/>
          </p:cNvSpPr>
          <p:nvPr>
            <p:ph type="title"/>
          </p:nvPr>
        </p:nvSpPr>
        <p:spPr>
          <a:xfrm>
            <a:off x="384407" y="4412954"/>
            <a:ext cx="11423185" cy="928262"/>
          </a:xfrm>
        </p:spPr>
        <p:txBody>
          <a:bodyPr anchor="b">
            <a:normAutofit/>
          </a:bodyPr>
          <a:lstStyle>
            <a:lvl1pPr algn="ctr">
              <a:defRPr sz="3600"/>
            </a:lvl1pPr>
          </a:lstStyle>
          <a:p>
            <a:r>
              <a:rPr lang="en-US"/>
              <a:t>Click to edit Master title style</a:t>
            </a:r>
          </a:p>
        </p:txBody>
      </p:sp>
      <p:sp>
        <p:nvSpPr>
          <p:cNvPr id="8" name="Text Placeholder 3">
            <a:extLst>
              <a:ext uri="{FF2B5EF4-FFF2-40B4-BE49-F238E27FC236}">
                <a16:creationId xmlns:a16="http://schemas.microsoft.com/office/drawing/2014/main" id="{66ED056B-8FC9-3245-99D0-11455E37ACE4}"/>
              </a:ext>
            </a:extLst>
          </p:cNvPr>
          <p:cNvSpPr>
            <a:spLocks noGrp="1"/>
          </p:cNvSpPr>
          <p:nvPr>
            <p:ph type="body" sz="half" idx="2"/>
          </p:nvPr>
        </p:nvSpPr>
        <p:spPr>
          <a:xfrm>
            <a:off x="384407" y="5341215"/>
            <a:ext cx="11423185" cy="978667"/>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742336312"/>
      </p:ext>
    </p:extLst>
  </p:cSld>
  <p:clrMapOvr>
    <a:masterClrMapping/>
  </p:clrMapOvr>
  <p:transition spd="slow" advClick="0">
    <p:wipe/>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userDrawn="1">
  <p:cSld name="25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163372" y="1468475"/>
            <a:ext cx="10132749" cy="4082277"/>
          </a:xfrm>
          <a:custGeom>
            <a:avLst/>
            <a:gdLst/>
            <a:ahLst/>
            <a:cxnLst/>
            <a:rect l="l" t="t" r="r" b="b"/>
            <a:pathLst>
              <a:path w="10132749" h="4082277">
                <a:moveTo>
                  <a:pt x="4587404" y="2027044"/>
                </a:moveTo>
                <a:cubicBezTo>
                  <a:pt x="4527609" y="2064629"/>
                  <a:pt x="4477637" y="2103496"/>
                  <a:pt x="4437489" y="2143644"/>
                </a:cubicBezTo>
                <a:cubicBezTo>
                  <a:pt x="4397342" y="2183791"/>
                  <a:pt x="4364454" y="2224367"/>
                  <a:pt x="4338828" y="2265369"/>
                </a:cubicBezTo>
                <a:cubicBezTo>
                  <a:pt x="4313202" y="2306371"/>
                  <a:pt x="4294409" y="2348227"/>
                  <a:pt x="4282450" y="2390938"/>
                </a:cubicBezTo>
                <a:cubicBezTo>
                  <a:pt x="4270491" y="2433649"/>
                  <a:pt x="4264511" y="2477213"/>
                  <a:pt x="4264511" y="2521632"/>
                </a:cubicBezTo>
                <a:cubicBezTo>
                  <a:pt x="4264511" y="2595095"/>
                  <a:pt x="4278179" y="2662577"/>
                  <a:pt x="4305514" y="2724080"/>
                </a:cubicBezTo>
                <a:cubicBezTo>
                  <a:pt x="4332848" y="2785584"/>
                  <a:pt x="4372142" y="2838545"/>
                  <a:pt x="4423395" y="2882964"/>
                </a:cubicBezTo>
                <a:cubicBezTo>
                  <a:pt x="4474648" y="2927383"/>
                  <a:pt x="4538286" y="2961978"/>
                  <a:pt x="4614311" y="2986750"/>
                </a:cubicBezTo>
                <a:cubicBezTo>
                  <a:pt x="4690336" y="3011523"/>
                  <a:pt x="4777892" y="3023909"/>
                  <a:pt x="4876981" y="3023909"/>
                </a:cubicBezTo>
                <a:cubicBezTo>
                  <a:pt x="4928233" y="3023909"/>
                  <a:pt x="4979059" y="3019211"/>
                  <a:pt x="5029457" y="3009814"/>
                </a:cubicBezTo>
                <a:cubicBezTo>
                  <a:pt x="5079856" y="3000418"/>
                  <a:pt x="5129400" y="2987605"/>
                  <a:pt x="5178090" y="2971375"/>
                </a:cubicBezTo>
                <a:cubicBezTo>
                  <a:pt x="5226780" y="2955145"/>
                  <a:pt x="5272908" y="2935498"/>
                  <a:pt x="5316472" y="2912434"/>
                </a:cubicBezTo>
                <a:cubicBezTo>
                  <a:pt x="5360037" y="2889370"/>
                  <a:pt x="5400612" y="2864171"/>
                  <a:pt x="5438198" y="2836836"/>
                </a:cubicBezTo>
                <a:cubicBezTo>
                  <a:pt x="5361318" y="2775333"/>
                  <a:pt x="5284012" y="2709986"/>
                  <a:pt x="5206279" y="2640795"/>
                </a:cubicBezTo>
                <a:cubicBezTo>
                  <a:pt x="5128546" y="2571604"/>
                  <a:pt x="5052948" y="2501985"/>
                  <a:pt x="4979486" y="2431940"/>
                </a:cubicBezTo>
                <a:cubicBezTo>
                  <a:pt x="4906024" y="2361895"/>
                  <a:pt x="4835551" y="2292276"/>
                  <a:pt x="4768069" y="2223085"/>
                </a:cubicBezTo>
                <a:cubicBezTo>
                  <a:pt x="4700586" y="2153894"/>
                  <a:pt x="4640364" y="2088547"/>
                  <a:pt x="4587404" y="2027044"/>
                </a:cubicBezTo>
                <a:close/>
                <a:moveTo>
                  <a:pt x="8567895" y="799542"/>
                </a:moveTo>
                <a:lnTo>
                  <a:pt x="8098933" y="2208991"/>
                </a:lnTo>
                <a:lnTo>
                  <a:pt x="9039419" y="2208991"/>
                </a:lnTo>
                <a:lnTo>
                  <a:pt x="8570457" y="799542"/>
                </a:lnTo>
                <a:close/>
                <a:moveTo>
                  <a:pt x="1578582" y="661160"/>
                </a:moveTo>
                <a:cubicBezTo>
                  <a:pt x="1412865" y="661160"/>
                  <a:pt x="1274483" y="691911"/>
                  <a:pt x="1163435" y="753414"/>
                </a:cubicBezTo>
                <a:cubicBezTo>
                  <a:pt x="1052388" y="814918"/>
                  <a:pt x="962696" y="897776"/>
                  <a:pt x="894359" y="1001990"/>
                </a:cubicBezTo>
                <a:cubicBezTo>
                  <a:pt x="826022" y="1106204"/>
                  <a:pt x="777759" y="1227929"/>
                  <a:pt x="749570" y="1367165"/>
                </a:cubicBezTo>
                <a:cubicBezTo>
                  <a:pt x="721381" y="1506402"/>
                  <a:pt x="707287" y="1652899"/>
                  <a:pt x="707287" y="1806657"/>
                </a:cubicBezTo>
                <a:cubicBezTo>
                  <a:pt x="707287" y="1989459"/>
                  <a:pt x="720954" y="2153467"/>
                  <a:pt x="748289" y="2298683"/>
                </a:cubicBezTo>
                <a:cubicBezTo>
                  <a:pt x="775624" y="2443899"/>
                  <a:pt x="821751" y="2567760"/>
                  <a:pt x="886671" y="2670265"/>
                </a:cubicBezTo>
                <a:cubicBezTo>
                  <a:pt x="951591" y="2772770"/>
                  <a:pt x="1038721" y="2850931"/>
                  <a:pt x="1148059" y="2904746"/>
                </a:cubicBezTo>
                <a:cubicBezTo>
                  <a:pt x="1257399" y="2958562"/>
                  <a:pt x="1394927" y="2985469"/>
                  <a:pt x="1560644" y="2985469"/>
                </a:cubicBezTo>
                <a:cubicBezTo>
                  <a:pt x="1726361" y="2985469"/>
                  <a:pt x="1864743" y="2954717"/>
                  <a:pt x="1975790" y="2893214"/>
                </a:cubicBezTo>
                <a:cubicBezTo>
                  <a:pt x="2086838" y="2831711"/>
                  <a:pt x="2176530" y="2747998"/>
                  <a:pt x="2244867" y="2642076"/>
                </a:cubicBezTo>
                <a:cubicBezTo>
                  <a:pt x="2313204" y="2536154"/>
                  <a:pt x="2361467" y="2412293"/>
                  <a:pt x="2389656" y="2270494"/>
                </a:cubicBezTo>
                <a:cubicBezTo>
                  <a:pt x="2417845" y="2128695"/>
                  <a:pt x="2431940" y="1977500"/>
                  <a:pt x="2431940" y="1816908"/>
                </a:cubicBezTo>
                <a:cubicBezTo>
                  <a:pt x="2431940" y="1644357"/>
                  <a:pt x="2418272" y="1487182"/>
                  <a:pt x="2390937" y="1345383"/>
                </a:cubicBezTo>
                <a:cubicBezTo>
                  <a:pt x="2363603" y="1203584"/>
                  <a:pt x="2317048" y="1081859"/>
                  <a:pt x="2251274" y="980207"/>
                </a:cubicBezTo>
                <a:cubicBezTo>
                  <a:pt x="2185499" y="878556"/>
                  <a:pt x="2097943" y="799969"/>
                  <a:pt x="1988603" y="744445"/>
                </a:cubicBezTo>
                <a:cubicBezTo>
                  <a:pt x="1879265" y="688922"/>
                  <a:pt x="1742591" y="661160"/>
                  <a:pt x="1578582" y="661160"/>
                </a:cubicBezTo>
                <a:close/>
                <a:moveTo>
                  <a:pt x="4953860" y="499714"/>
                </a:moveTo>
                <a:cubicBezTo>
                  <a:pt x="4882106" y="499714"/>
                  <a:pt x="4821030" y="507829"/>
                  <a:pt x="4770631" y="524059"/>
                </a:cubicBezTo>
                <a:cubicBezTo>
                  <a:pt x="4720233" y="540289"/>
                  <a:pt x="4678804" y="563353"/>
                  <a:pt x="4646344" y="593250"/>
                </a:cubicBezTo>
                <a:cubicBezTo>
                  <a:pt x="4613884" y="623147"/>
                  <a:pt x="4589966" y="658170"/>
                  <a:pt x="4574590" y="698318"/>
                </a:cubicBezTo>
                <a:cubicBezTo>
                  <a:pt x="4559215" y="738466"/>
                  <a:pt x="4551526" y="781603"/>
                  <a:pt x="4551526" y="827731"/>
                </a:cubicBezTo>
                <a:cubicBezTo>
                  <a:pt x="4551526" y="863608"/>
                  <a:pt x="4557506" y="900766"/>
                  <a:pt x="4569465" y="939205"/>
                </a:cubicBezTo>
                <a:cubicBezTo>
                  <a:pt x="4581424" y="977645"/>
                  <a:pt x="4598081" y="1017793"/>
                  <a:pt x="4619436" y="1059649"/>
                </a:cubicBezTo>
                <a:cubicBezTo>
                  <a:pt x="4640792" y="1101506"/>
                  <a:pt x="4667699" y="1145925"/>
                  <a:pt x="4700159" y="1192906"/>
                </a:cubicBezTo>
                <a:cubicBezTo>
                  <a:pt x="4732619" y="1239888"/>
                  <a:pt x="4769350" y="1290713"/>
                  <a:pt x="4810352" y="1345383"/>
                </a:cubicBezTo>
                <a:cubicBezTo>
                  <a:pt x="4911149" y="1290713"/>
                  <a:pt x="4995289" y="1240315"/>
                  <a:pt x="5062772" y="1194187"/>
                </a:cubicBezTo>
                <a:cubicBezTo>
                  <a:pt x="5130254" y="1148060"/>
                  <a:pt x="5184497" y="1103214"/>
                  <a:pt x="5225499" y="1059649"/>
                </a:cubicBezTo>
                <a:cubicBezTo>
                  <a:pt x="5266501" y="1016084"/>
                  <a:pt x="5295544" y="972519"/>
                  <a:pt x="5312628" y="928955"/>
                </a:cubicBezTo>
                <a:cubicBezTo>
                  <a:pt x="5329713" y="885390"/>
                  <a:pt x="5338255" y="840544"/>
                  <a:pt x="5338255" y="794417"/>
                </a:cubicBezTo>
                <a:cubicBezTo>
                  <a:pt x="5338255" y="753414"/>
                  <a:pt x="5330567" y="714975"/>
                  <a:pt x="5315191" y="679098"/>
                </a:cubicBezTo>
                <a:cubicBezTo>
                  <a:pt x="5299815" y="643221"/>
                  <a:pt x="5275898" y="612043"/>
                  <a:pt x="5243437" y="585562"/>
                </a:cubicBezTo>
                <a:cubicBezTo>
                  <a:pt x="5210977" y="559081"/>
                  <a:pt x="5170830" y="538153"/>
                  <a:pt x="5122994" y="522777"/>
                </a:cubicBezTo>
                <a:cubicBezTo>
                  <a:pt x="5075157" y="507402"/>
                  <a:pt x="5018780" y="499714"/>
                  <a:pt x="4953860" y="499714"/>
                </a:cubicBezTo>
                <a:close/>
                <a:moveTo>
                  <a:pt x="8578145" y="151196"/>
                </a:moveTo>
                <a:cubicBezTo>
                  <a:pt x="8678942" y="151196"/>
                  <a:pt x="8759238" y="152477"/>
                  <a:pt x="8819033" y="155039"/>
                </a:cubicBezTo>
                <a:cubicBezTo>
                  <a:pt x="8878827" y="157602"/>
                  <a:pt x="8925382" y="163582"/>
                  <a:pt x="8958696" y="172978"/>
                </a:cubicBezTo>
                <a:cubicBezTo>
                  <a:pt x="8992011" y="182374"/>
                  <a:pt x="9015928" y="196469"/>
                  <a:pt x="9030450" y="215261"/>
                </a:cubicBezTo>
                <a:cubicBezTo>
                  <a:pt x="9044972" y="234054"/>
                  <a:pt x="9057358" y="259680"/>
                  <a:pt x="9067608" y="292140"/>
                </a:cubicBezTo>
                <a:lnTo>
                  <a:pt x="10092663" y="3231482"/>
                </a:lnTo>
                <a:cubicBezTo>
                  <a:pt x="10113164" y="3292985"/>
                  <a:pt x="10125977" y="3341675"/>
                  <a:pt x="10131102" y="3377552"/>
                </a:cubicBezTo>
                <a:cubicBezTo>
                  <a:pt x="10136227" y="3413429"/>
                  <a:pt x="10129394" y="3440337"/>
                  <a:pt x="10110601" y="3458275"/>
                </a:cubicBezTo>
                <a:cubicBezTo>
                  <a:pt x="10091808" y="3476214"/>
                  <a:pt x="10058494" y="3487318"/>
                  <a:pt x="10010658" y="3491589"/>
                </a:cubicBezTo>
                <a:cubicBezTo>
                  <a:pt x="9962823" y="3495861"/>
                  <a:pt x="9897048" y="3497996"/>
                  <a:pt x="9813335" y="3497996"/>
                </a:cubicBezTo>
                <a:cubicBezTo>
                  <a:pt x="9726206" y="3497996"/>
                  <a:pt x="9658296" y="3496715"/>
                  <a:pt x="9609606" y="3494152"/>
                </a:cubicBezTo>
                <a:cubicBezTo>
                  <a:pt x="9560916" y="3491589"/>
                  <a:pt x="9523758" y="3486464"/>
                  <a:pt x="9498131" y="3478776"/>
                </a:cubicBezTo>
                <a:cubicBezTo>
                  <a:pt x="9472505" y="3471088"/>
                  <a:pt x="9454567" y="3460411"/>
                  <a:pt x="9444316" y="3446743"/>
                </a:cubicBezTo>
                <a:cubicBezTo>
                  <a:pt x="9434066" y="3433076"/>
                  <a:pt x="9425523" y="3415138"/>
                  <a:pt x="9418690" y="3392928"/>
                </a:cubicBezTo>
                <a:lnTo>
                  <a:pt x="9195740" y="2726643"/>
                </a:lnTo>
                <a:lnTo>
                  <a:pt x="7950300" y="2726643"/>
                </a:lnTo>
                <a:lnTo>
                  <a:pt x="7740164" y="3374989"/>
                </a:lnTo>
                <a:cubicBezTo>
                  <a:pt x="7733330" y="3398908"/>
                  <a:pt x="7724361" y="3418982"/>
                  <a:pt x="7713256" y="3435211"/>
                </a:cubicBezTo>
                <a:cubicBezTo>
                  <a:pt x="7702152" y="3451442"/>
                  <a:pt x="7684213" y="3464254"/>
                  <a:pt x="7659441" y="3473651"/>
                </a:cubicBezTo>
                <a:cubicBezTo>
                  <a:pt x="7634668" y="3483047"/>
                  <a:pt x="7599646" y="3489454"/>
                  <a:pt x="7554373" y="3492871"/>
                </a:cubicBezTo>
                <a:cubicBezTo>
                  <a:pt x="7509100" y="3496288"/>
                  <a:pt x="7449732" y="3497996"/>
                  <a:pt x="7376270" y="3497996"/>
                </a:cubicBezTo>
                <a:cubicBezTo>
                  <a:pt x="7297682" y="3497996"/>
                  <a:pt x="7236179" y="3495433"/>
                  <a:pt x="7191760" y="3490308"/>
                </a:cubicBezTo>
                <a:cubicBezTo>
                  <a:pt x="7147341" y="3485183"/>
                  <a:pt x="7116590" y="3472797"/>
                  <a:pt x="7099505" y="3453150"/>
                </a:cubicBezTo>
                <a:cubicBezTo>
                  <a:pt x="7082421" y="3433503"/>
                  <a:pt x="7076442" y="3405741"/>
                  <a:pt x="7081567" y="3369864"/>
                </a:cubicBezTo>
                <a:cubicBezTo>
                  <a:pt x="7086692" y="3333987"/>
                  <a:pt x="7099505" y="3286152"/>
                  <a:pt x="7120006" y="3226357"/>
                </a:cubicBezTo>
                <a:lnTo>
                  <a:pt x="8142497" y="284453"/>
                </a:lnTo>
                <a:cubicBezTo>
                  <a:pt x="8152748" y="255409"/>
                  <a:pt x="8164707" y="231918"/>
                  <a:pt x="8178374" y="213980"/>
                </a:cubicBezTo>
                <a:cubicBezTo>
                  <a:pt x="8192042" y="196042"/>
                  <a:pt x="8213824" y="182374"/>
                  <a:pt x="8243721" y="172978"/>
                </a:cubicBezTo>
                <a:cubicBezTo>
                  <a:pt x="8273619" y="163582"/>
                  <a:pt x="8315048" y="157602"/>
                  <a:pt x="8368009" y="155039"/>
                </a:cubicBezTo>
                <a:cubicBezTo>
                  <a:pt x="8420970" y="152477"/>
                  <a:pt x="8491016" y="151196"/>
                  <a:pt x="8578145" y="151196"/>
                </a:cubicBezTo>
                <a:close/>
                <a:moveTo>
                  <a:pt x="1601646" y="107631"/>
                </a:moveTo>
                <a:cubicBezTo>
                  <a:pt x="1849367" y="107631"/>
                  <a:pt x="2068473" y="140945"/>
                  <a:pt x="2258962" y="207573"/>
                </a:cubicBezTo>
                <a:cubicBezTo>
                  <a:pt x="2449451" y="274202"/>
                  <a:pt x="2610043" y="376280"/>
                  <a:pt x="2740737" y="513808"/>
                </a:cubicBezTo>
                <a:cubicBezTo>
                  <a:pt x="2871431" y="651336"/>
                  <a:pt x="2970520" y="825168"/>
                  <a:pt x="3038003" y="1035304"/>
                </a:cubicBezTo>
                <a:cubicBezTo>
                  <a:pt x="3105485" y="1245440"/>
                  <a:pt x="3139227" y="1494016"/>
                  <a:pt x="3139227" y="1781031"/>
                </a:cubicBezTo>
                <a:cubicBezTo>
                  <a:pt x="3139227" y="1929664"/>
                  <a:pt x="3129403" y="2069327"/>
                  <a:pt x="3109756" y="2200022"/>
                </a:cubicBezTo>
                <a:cubicBezTo>
                  <a:pt x="3090110" y="2330716"/>
                  <a:pt x="3061493" y="2451587"/>
                  <a:pt x="3023908" y="2562634"/>
                </a:cubicBezTo>
                <a:cubicBezTo>
                  <a:pt x="2986323" y="2673682"/>
                  <a:pt x="2940196" y="2775333"/>
                  <a:pt x="2885526" y="2867588"/>
                </a:cubicBezTo>
                <a:cubicBezTo>
                  <a:pt x="2830857" y="2959843"/>
                  <a:pt x="2768499" y="3040993"/>
                  <a:pt x="2698453" y="3111038"/>
                </a:cubicBezTo>
                <a:cubicBezTo>
                  <a:pt x="2804376" y="3203293"/>
                  <a:pt x="2898339" y="3273338"/>
                  <a:pt x="2980343" y="3321174"/>
                </a:cubicBezTo>
                <a:cubicBezTo>
                  <a:pt x="3062347" y="3369010"/>
                  <a:pt x="3131112" y="3404887"/>
                  <a:pt x="3186635" y="3428805"/>
                </a:cubicBezTo>
                <a:cubicBezTo>
                  <a:pt x="3242159" y="3452723"/>
                  <a:pt x="3286578" y="3470234"/>
                  <a:pt x="3319892" y="3481339"/>
                </a:cubicBezTo>
                <a:cubicBezTo>
                  <a:pt x="3353207" y="3492444"/>
                  <a:pt x="3379260" y="3506965"/>
                  <a:pt x="3398053" y="3524904"/>
                </a:cubicBezTo>
                <a:cubicBezTo>
                  <a:pt x="3416845" y="3542842"/>
                  <a:pt x="3430513" y="3573594"/>
                  <a:pt x="3439055" y="3617158"/>
                </a:cubicBezTo>
                <a:cubicBezTo>
                  <a:pt x="3447597" y="3660723"/>
                  <a:pt x="3451868" y="3720945"/>
                  <a:pt x="3451868" y="3797824"/>
                </a:cubicBezTo>
                <a:cubicBezTo>
                  <a:pt x="3451868" y="3859327"/>
                  <a:pt x="3448878" y="3908872"/>
                  <a:pt x="3442899" y="3946457"/>
                </a:cubicBezTo>
                <a:cubicBezTo>
                  <a:pt x="3436919" y="3984042"/>
                  <a:pt x="3428804" y="4013085"/>
                  <a:pt x="3418554" y="4033587"/>
                </a:cubicBezTo>
                <a:cubicBezTo>
                  <a:pt x="3408303" y="4054088"/>
                  <a:pt x="3397198" y="4067328"/>
                  <a:pt x="3385240" y="4073307"/>
                </a:cubicBezTo>
                <a:cubicBezTo>
                  <a:pt x="3373281" y="4079287"/>
                  <a:pt x="3360467" y="4082277"/>
                  <a:pt x="3346800" y="4082277"/>
                </a:cubicBezTo>
                <a:cubicBezTo>
                  <a:pt x="3290422" y="4082277"/>
                  <a:pt x="3216533" y="4066901"/>
                  <a:pt x="3125132" y="4036149"/>
                </a:cubicBezTo>
                <a:cubicBezTo>
                  <a:pt x="3033732" y="4005398"/>
                  <a:pt x="2935070" y="3961405"/>
                  <a:pt x="2829148" y="3904173"/>
                </a:cubicBezTo>
                <a:cubicBezTo>
                  <a:pt x="2723225" y="3846942"/>
                  <a:pt x="2615168" y="3776896"/>
                  <a:pt x="2504975" y="3694037"/>
                </a:cubicBezTo>
                <a:cubicBezTo>
                  <a:pt x="2394781" y="3611179"/>
                  <a:pt x="2292703" y="3515934"/>
                  <a:pt x="2198740" y="3408304"/>
                </a:cubicBezTo>
                <a:cubicBezTo>
                  <a:pt x="2120152" y="3444181"/>
                  <a:pt x="2024908" y="3475360"/>
                  <a:pt x="1913006" y="3501840"/>
                </a:cubicBezTo>
                <a:cubicBezTo>
                  <a:pt x="1801104" y="3528321"/>
                  <a:pt x="1676816" y="3541561"/>
                  <a:pt x="1540143" y="3541561"/>
                </a:cubicBezTo>
                <a:cubicBezTo>
                  <a:pt x="1282171" y="3541561"/>
                  <a:pt x="1057086" y="3508674"/>
                  <a:pt x="864889" y="3442899"/>
                </a:cubicBezTo>
                <a:cubicBezTo>
                  <a:pt x="672691" y="3377125"/>
                  <a:pt x="512526" y="3275047"/>
                  <a:pt x="384395" y="3136665"/>
                </a:cubicBezTo>
                <a:cubicBezTo>
                  <a:pt x="256263" y="2998282"/>
                  <a:pt x="160164" y="2821888"/>
                  <a:pt x="96098" y="2607480"/>
                </a:cubicBezTo>
                <a:cubicBezTo>
                  <a:pt x="32032" y="2393073"/>
                  <a:pt x="0" y="2138091"/>
                  <a:pt x="0" y="1842534"/>
                </a:cubicBezTo>
                <a:cubicBezTo>
                  <a:pt x="0" y="1574312"/>
                  <a:pt x="34168" y="1332997"/>
                  <a:pt x="102505" y="1118590"/>
                </a:cubicBezTo>
                <a:cubicBezTo>
                  <a:pt x="170842" y="904183"/>
                  <a:pt x="272493" y="722236"/>
                  <a:pt x="407458" y="572749"/>
                </a:cubicBezTo>
                <a:cubicBezTo>
                  <a:pt x="542424" y="423262"/>
                  <a:pt x="709422" y="308371"/>
                  <a:pt x="908453" y="228074"/>
                </a:cubicBezTo>
                <a:cubicBezTo>
                  <a:pt x="1107485" y="147778"/>
                  <a:pt x="1338549" y="107631"/>
                  <a:pt x="1601646" y="107631"/>
                </a:cubicBezTo>
                <a:close/>
                <a:moveTo>
                  <a:pt x="4987174" y="0"/>
                </a:moveTo>
                <a:cubicBezTo>
                  <a:pt x="5166558" y="0"/>
                  <a:pt x="5321170" y="17084"/>
                  <a:pt x="5451011" y="51253"/>
                </a:cubicBezTo>
                <a:cubicBezTo>
                  <a:pt x="5580851" y="85421"/>
                  <a:pt x="5687627" y="133684"/>
                  <a:pt x="5771340" y="196042"/>
                </a:cubicBezTo>
                <a:cubicBezTo>
                  <a:pt x="5855053" y="258399"/>
                  <a:pt x="5917410" y="335278"/>
                  <a:pt x="5958412" y="426679"/>
                </a:cubicBezTo>
                <a:cubicBezTo>
                  <a:pt x="5999414" y="518079"/>
                  <a:pt x="6019916" y="621012"/>
                  <a:pt x="6019916" y="735476"/>
                </a:cubicBezTo>
                <a:cubicBezTo>
                  <a:pt x="6019916" y="837981"/>
                  <a:pt x="6002404" y="932799"/>
                  <a:pt x="5967381" y="1019928"/>
                </a:cubicBezTo>
                <a:cubicBezTo>
                  <a:pt x="5932359" y="1107058"/>
                  <a:pt x="5879398" y="1189916"/>
                  <a:pt x="5808498" y="1268504"/>
                </a:cubicBezTo>
                <a:cubicBezTo>
                  <a:pt x="5737598" y="1347091"/>
                  <a:pt x="5649188" y="1422689"/>
                  <a:pt x="5543266" y="1495297"/>
                </a:cubicBezTo>
                <a:cubicBezTo>
                  <a:pt x="5437344" y="1567905"/>
                  <a:pt x="5313482" y="1640940"/>
                  <a:pt x="5171684" y="1714402"/>
                </a:cubicBezTo>
                <a:cubicBezTo>
                  <a:pt x="5217811" y="1767364"/>
                  <a:pt x="5269491" y="1823315"/>
                  <a:pt x="5326723" y="1882255"/>
                </a:cubicBezTo>
                <a:cubicBezTo>
                  <a:pt x="5383955" y="1941196"/>
                  <a:pt x="5442895" y="2000136"/>
                  <a:pt x="5503545" y="2059077"/>
                </a:cubicBezTo>
                <a:cubicBezTo>
                  <a:pt x="5564194" y="2118017"/>
                  <a:pt x="5625270" y="2176531"/>
                  <a:pt x="5686773" y="2234617"/>
                </a:cubicBezTo>
                <a:cubicBezTo>
                  <a:pt x="5748276" y="2292704"/>
                  <a:pt x="5808071" y="2346519"/>
                  <a:pt x="5866157" y="2396063"/>
                </a:cubicBezTo>
                <a:cubicBezTo>
                  <a:pt x="5888367" y="2361895"/>
                  <a:pt x="5908441" y="2322601"/>
                  <a:pt x="5926379" y="2278182"/>
                </a:cubicBezTo>
                <a:cubicBezTo>
                  <a:pt x="5944318" y="2233763"/>
                  <a:pt x="5959694" y="2186781"/>
                  <a:pt x="5972507" y="2137237"/>
                </a:cubicBezTo>
                <a:cubicBezTo>
                  <a:pt x="5985320" y="2087693"/>
                  <a:pt x="5995570" y="2037294"/>
                  <a:pt x="6003258" y="1986042"/>
                </a:cubicBezTo>
                <a:cubicBezTo>
                  <a:pt x="6010946" y="1934789"/>
                  <a:pt x="6014790" y="1884391"/>
                  <a:pt x="6014790" y="1834846"/>
                </a:cubicBezTo>
                <a:lnTo>
                  <a:pt x="6014790" y="1755405"/>
                </a:lnTo>
                <a:cubicBezTo>
                  <a:pt x="6014790" y="1736612"/>
                  <a:pt x="6018207" y="1720382"/>
                  <a:pt x="6025041" y="1706714"/>
                </a:cubicBezTo>
                <a:cubicBezTo>
                  <a:pt x="6031874" y="1693047"/>
                  <a:pt x="6045969" y="1681942"/>
                  <a:pt x="6067324" y="1673400"/>
                </a:cubicBezTo>
                <a:cubicBezTo>
                  <a:pt x="6088679" y="1664858"/>
                  <a:pt x="6119431" y="1658451"/>
                  <a:pt x="6159579" y="1654180"/>
                </a:cubicBezTo>
                <a:cubicBezTo>
                  <a:pt x="6199727" y="1649909"/>
                  <a:pt x="6251407" y="1647774"/>
                  <a:pt x="6314618" y="1647774"/>
                </a:cubicBezTo>
                <a:cubicBezTo>
                  <a:pt x="6374413" y="1647774"/>
                  <a:pt x="6423957" y="1649055"/>
                  <a:pt x="6463251" y="1651618"/>
                </a:cubicBezTo>
                <a:cubicBezTo>
                  <a:pt x="6502545" y="1654180"/>
                  <a:pt x="6533724" y="1659733"/>
                  <a:pt x="6556787" y="1668275"/>
                </a:cubicBezTo>
                <a:cubicBezTo>
                  <a:pt x="6579851" y="1676817"/>
                  <a:pt x="6596081" y="1688349"/>
                  <a:pt x="6605477" y="1702870"/>
                </a:cubicBezTo>
                <a:cubicBezTo>
                  <a:pt x="6614873" y="1717392"/>
                  <a:pt x="6619572" y="1735758"/>
                  <a:pt x="6619572" y="1757967"/>
                </a:cubicBezTo>
                <a:lnTo>
                  <a:pt x="6619572" y="1839971"/>
                </a:lnTo>
                <a:cubicBezTo>
                  <a:pt x="6619572" y="1921976"/>
                  <a:pt x="6613592" y="2004834"/>
                  <a:pt x="6601633" y="2088547"/>
                </a:cubicBezTo>
                <a:cubicBezTo>
                  <a:pt x="6589674" y="2172260"/>
                  <a:pt x="6572163" y="2253837"/>
                  <a:pt x="6549099" y="2333279"/>
                </a:cubicBezTo>
                <a:cubicBezTo>
                  <a:pt x="6526036" y="2412720"/>
                  <a:pt x="6497419" y="2488745"/>
                  <a:pt x="6463251" y="2561353"/>
                </a:cubicBezTo>
                <a:cubicBezTo>
                  <a:pt x="6429082" y="2633961"/>
                  <a:pt x="6391497" y="2701871"/>
                  <a:pt x="6350495" y="2765083"/>
                </a:cubicBezTo>
                <a:cubicBezTo>
                  <a:pt x="6410290" y="2811210"/>
                  <a:pt x="6461970" y="2849649"/>
                  <a:pt x="6505535" y="2880401"/>
                </a:cubicBezTo>
                <a:cubicBezTo>
                  <a:pt x="6549099" y="2911153"/>
                  <a:pt x="6586258" y="2935498"/>
                  <a:pt x="6617009" y="2953436"/>
                </a:cubicBezTo>
                <a:cubicBezTo>
                  <a:pt x="6647761" y="2971375"/>
                  <a:pt x="6673387" y="2983761"/>
                  <a:pt x="6693888" y="2990594"/>
                </a:cubicBezTo>
                <a:cubicBezTo>
                  <a:pt x="6714389" y="2997428"/>
                  <a:pt x="6731473" y="3000845"/>
                  <a:pt x="6745141" y="3000845"/>
                </a:cubicBezTo>
                <a:cubicBezTo>
                  <a:pt x="6763933" y="3000845"/>
                  <a:pt x="6781445" y="3000845"/>
                  <a:pt x="6797675" y="3000845"/>
                </a:cubicBezTo>
                <a:cubicBezTo>
                  <a:pt x="6813905" y="3000845"/>
                  <a:pt x="6827145" y="3006824"/>
                  <a:pt x="6837396" y="3018783"/>
                </a:cubicBezTo>
                <a:cubicBezTo>
                  <a:pt x="6847646" y="3030742"/>
                  <a:pt x="6855334" y="3052098"/>
                  <a:pt x="6860460" y="3082849"/>
                </a:cubicBezTo>
                <a:cubicBezTo>
                  <a:pt x="6865585" y="3113601"/>
                  <a:pt x="6868147" y="3158874"/>
                  <a:pt x="6868147" y="3218669"/>
                </a:cubicBezTo>
                <a:cubicBezTo>
                  <a:pt x="6868147" y="3281881"/>
                  <a:pt x="6866866" y="3331425"/>
                  <a:pt x="6864303" y="3367302"/>
                </a:cubicBezTo>
                <a:cubicBezTo>
                  <a:pt x="6861741" y="3403178"/>
                  <a:pt x="6857470" y="3429659"/>
                  <a:pt x="6851490" y="3446743"/>
                </a:cubicBezTo>
                <a:cubicBezTo>
                  <a:pt x="6845510" y="3463828"/>
                  <a:pt x="6835260" y="3477922"/>
                  <a:pt x="6820739" y="3489027"/>
                </a:cubicBezTo>
                <a:cubicBezTo>
                  <a:pt x="6806217" y="3500132"/>
                  <a:pt x="6781872" y="3510382"/>
                  <a:pt x="6747704" y="3519778"/>
                </a:cubicBezTo>
                <a:cubicBezTo>
                  <a:pt x="6713535" y="3529175"/>
                  <a:pt x="6672533" y="3533873"/>
                  <a:pt x="6624697" y="3533873"/>
                </a:cubicBezTo>
                <a:cubicBezTo>
                  <a:pt x="6587112" y="3533873"/>
                  <a:pt x="6548245" y="3529175"/>
                  <a:pt x="6508097" y="3519778"/>
                </a:cubicBezTo>
                <a:cubicBezTo>
                  <a:pt x="6467949" y="3510382"/>
                  <a:pt x="6421394" y="3492444"/>
                  <a:pt x="6368434" y="3465963"/>
                </a:cubicBezTo>
                <a:cubicBezTo>
                  <a:pt x="6315472" y="3439483"/>
                  <a:pt x="6253969" y="3404460"/>
                  <a:pt x="6183924" y="3360895"/>
                </a:cubicBezTo>
                <a:cubicBezTo>
                  <a:pt x="6113878" y="3317330"/>
                  <a:pt x="6032729" y="3261380"/>
                  <a:pt x="5940474" y="3193042"/>
                </a:cubicBezTo>
                <a:cubicBezTo>
                  <a:pt x="5860178" y="3247712"/>
                  <a:pt x="5777319" y="3296829"/>
                  <a:pt x="5691898" y="3340394"/>
                </a:cubicBezTo>
                <a:cubicBezTo>
                  <a:pt x="5606477" y="3383959"/>
                  <a:pt x="5517212" y="3420263"/>
                  <a:pt x="5424103" y="3449306"/>
                </a:cubicBezTo>
                <a:cubicBezTo>
                  <a:pt x="5330994" y="3478349"/>
                  <a:pt x="5234895" y="3500559"/>
                  <a:pt x="5135807" y="3515934"/>
                </a:cubicBezTo>
                <a:cubicBezTo>
                  <a:pt x="5036718" y="3531310"/>
                  <a:pt x="4930796" y="3538998"/>
                  <a:pt x="4818040" y="3538998"/>
                </a:cubicBezTo>
                <a:cubicBezTo>
                  <a:pt x="4706993" y="3538998"/>
                  <a:pt x="4598508" y="3530456"/>
                  <a:pt x="4492586" y="3513372"/>
                </a:cubicBezTo>
                <a:cubicBezTo>
                  <a:pt x="4386664" y="3496288"/>
                  <a:pt x="4287148" y="3470234"/>
                  <a:pt x="4194039" y="3435211"/>
                </a:cubicBezTo>
                <a:cubicBezTo>
                  <a:pt x="4100930" y="3400189"/>
                  <a:pt x="4015936" y="3356197"/>
                  <a:pt x="3939057" y="3303236"/>
                </a:cubicBezTo>
                <a:cubicBezTo>
                  <a:pt x="3862178" y="3250275"/>
                  <a:pt x="3796403" y="3187490"/>
                  <a:pt x="3741734" y="3114882"/>
                </a:cubicBezTo>
                <a:cubicBezTo>
                  <a:pt x="3687064" y="3042274"/>
                  <a:pt x="3644354" y="2959416"/>
                  <a:pt x="3613602" y="2866307"/>
                </a:cubicBezTo>
                <a:cubicBezTo>
                  <a:pt x="3582851" y="2773198"/>
                  <a:pt x="3567475" y="2670265"/>
                  <a:pt x="3567475" y="2557509"/>
                </a:cubicBezTo>
                <a:cubicBezTo>
                  <a:pt x="3567475" y="2461838"/>
                  <a:pt x="3581569" y="2371718"/>
                  <a:pt x="3609758" y="2287151"/>
                </a:cubicBezTo>
                <a:cubicBezTo>
                  <a:pt x="3637947" y="2202584"/>
                  <a:pt x="3680231" y="2122716"/>
                  <a:pt x="3736609" y="2047545"/>
                </a:cubicBezTo>
                <a:cubicBezTo>
                  <a:pt x="3792987" y="1972374"/>
                  <a:pt x="3862605" y="1900621"/>
                  <a:pt x="3945463" y="1832284"/>
                </a:cubicBezTo>
                <a:cubicBezTo>
                  <a:pt x="4028322" y="1763947"/>
                  <a:pt x="4124421" y="1697318"/>
                  <a:pt x="4233760" y="1632398"/>
                </a:cubicBezTo>
                <a:cubicBezTo>
                  <a:pt x="4172256" y="1553810"/>
                  <a:pt x="4118868" y="1479921"/>
                  <a:pt x="4073595" y="1410730"/>
                </a:cubicBezTo>
                <a:cubicBezTo>
                  <a:pt x="4028322" y="1341539"/>
                  <a:pt x="3990736" y="1275338"/>
                  <a:pt x="3960839" y="1212126"/>
                </a:cubicBezTo>
                <a:cubicBezTo>
                  <a:pt x="3930942" y="1148914"/>
                  <a:pt x="3908732" y="1088692"/>
                  <a:pt x="3894211" y="1031460"/>
                </a:cubicBezTo>
                <a:cubicBezTo>
                  <a:pt x="3879689" y="974228"/>
                  <a:pt x="3872428" y="917423"/>
                  <a:pt x="3872428" y="861045"/>
                </a:cubicBezTo>
                <a:cubicBezTo>
                  <a:pt x="3872428" y="741456"/>
                  <a:pt x="3893783" y="629127"/>
                  <a:pt x="3936494" y="524059"/>
                </a:cubicBezTo>
                <a:cubicBezTo>
                  <a:pt x="3979205" y="418991"/>
                  <a:pt x="4045833" y="328017"/>
                  <a:pt x="4136380" y="251138"/>
                </a:cubicBezTo>
                <a:cubicBezTo>
                  <a:pt x="4226926" y="174259"/>
                  <a:pt x="4342245" y="113183"/>
                  <a:pt x="4482336" y="67910"/>
                </a:cubicBezTo>
                <a:cubicBezTo>
                  <a:pt x="4622426" y="22637"/>
                  <a:pt x="4790705" y="0"/>
                  <a:pt x="498717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spPr>
        <p:txBody>
          <a:bodyPr wrap="square">
            <a:noAutofit/>
          </a:bodyPr>
          <a:lstStyle/>
          <a:p>
            <a:endParaRPr lang="en-US"/>
          </a:p>
        </p:txBody>
      </p:sp>
    </p:spTree>
    <p:extLst>
      <p:ext uri="{BB962C8B-B14F-4D97-AF65-F5344CB8AC3E}">
        <p14:creationId xmlns:p14="http://schemas.microsoft.com/office/powerpoint/2010/main" val="461156965"/>
      </p:ext>
    </p:extLst>
  </p:cSld>
  <p:clrMapOvr>
    <a:masterClrMapping/>
  </p:clrMapOvr>
  <p:transition spd="slow" advClick="0">
    <p:wipe/>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2109024"/>
            <a:ext cx="2436813" cy="2286000"/>
          </a:xfrm>
          <a:prstGeom prst="rect">
            <a:avLst/>
          </a:prstGeom>
        </p:spPr>
        <p:txBody>
          <a:bodyPr/>
          <a:lstStyle/>
          <a:p>
            <a:endParaRPr lang="id-ID"/>
          </a:p>
        </p:txBody>
      </p:sp>
      <p:sp>
        <p:nvSpPr>
          <p:cNvPr id="9" name="Picture Placeholder 6"/>
          <p:cNvSpPr>
            <a:spLocks noGrp="1"/>
          </p:cNvSpPr>
          <p:nvPr>
            <p:ph type="pic" sz="quarter" idx="12"/>
          </p:nvPr>
        </p:nvSpPr>
        <p:spPr>
          <a:xfrm>
            <a:off x="9757390" y="2109024"/>
            <a:ext cx="2436813" cy="2286000"/>
          </a:xfrm>
          <a:prstGeom prst="rect">
            <a:avLst/>
          </a:prstGeom>
        </p:spPr>
        <p:txBody>
          <a:bodyPr/>
          <a:lstStyle/>
          <a:p>
            <a:endParaRPr lang="id-ID"/>
          </a:p>
        </p:txBody>
      </p:sp>
      <p:sp>
        <p:nvSpPr>
          <p:cNvPr id="6" name="Title 1">
            <a:extLst>
              <a:ext uri="{FF2B5EF4-FFF2-40B4-BE49-F238E27FC236}">
                <a16:creationId xmlns:a16="http://schemas.microsoft.com/office/drawing/2014/main" id="{74EDD198-94AB-404B-9680-0B6CB35C6CDC}"/>
              </a:ext>
            </a:extLst>
          </p:cNvPr>
          <p:cNvSpPr>
            <a:spLocks noGrp="1"/>
          </p:cNvSpPr>
          <p:nvPr>
            <p:ph type="title"/>
          </p:nvPr>
        </p:nvSpPr>
        <p:spPr>
          <a:xfrm>
            <a:off x="619431" y="568409"/>
            <a:ext cx="11090787" cy="1210964"/>
          </a:xfrm>
        </p:spPr>
        <p:txBody>
          <a:bodyPr anchor="b">
            <a:normAutofit/>
          </a:bodyPr>
          <a:lstStyle>
            <a:lvl1pPr algn="l">
              <a:defRPr sz="3600"/>
            </a:lvl1pPr>
          </a:lstStyle>
          <a:p>
            <a:r>
              <a:rPr lang="en-US"/>
              <a:t>Click to edit Master title style</a:t>
            </a:r>
          </a:p>
        </p:txBody>
      </p:sp>
      <p:sp>
        <p:nvSpPr>
          <p:cNvPr id="11" name="Text Placeholder 3">
            <a:extLst>
              <a:ext uri="{FF2B5EF4-FFF2-40B4-BE49-F238E27FC236}">
                <a16:creationId xmlns:a16="http://schemas.microsoft.com/office/drawing/2014/main" id="{1C03D7B9-81AD-7E47-B30F-0D4552EE64E7}"/>
              </a:ext>
            </a:extLst>
          </p:cNvPr>
          <p:cNvSpPr>
            <a:spLocks noGrp="1"/>
          </p:cNvSpPr>
          <p:nvPr>
            <p:ph type="body" sz="half" idx="2"/>
          </p:nvPr>
        </p:nvSpPr>
        <p:spPr>
          <a:xfrm>
            <a:off x="619431" y="4732639"/>
            <a:ext cx="9984659" cy="1746288"/>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25C2833E-C839-9B42-AB33-5607E50D2208}"/>
              </a:ext>
            </a:extLst>
          </p:cNvPr>
          <p:cNvSpPr>
            <a:spLocks noGrp="1"/>
          </p:cNvSpPr>
          <p:nvPr>
            <p:ph type="pic" sz="quarter" idx="14"/>
          </p:nvPr>
        </p:nvSpPr>
        <p:spPr>
          <a:xfrm>
            <a:off x="2436813" y="2109024"/>
            <a:ext cx="7320577" cy="2286000"/>
          </a:xfrm>
        </p:spPr>
        <p:txBody>
          <a:bodyPr/>
          <a:lstStyle/>
          <a:p>
            <a:endParaRPr lang="en-US"/>
          </a:p>
        </p:txBody>
      </p:sp>
    </p:spTree>
    <p:extLst>
      <p:ext uri="{BB962C8B-B14F-4D97-AF65-F5344CB8AC3E}">
        <p14:creationId xmlns:p14="http://schemas.microsoft.com/office/powerpoint/2010/main" val="3956068492"/>
      </p:ext>
    </p:extLst>
  </p:cSld>
  <p:clrMapOvr>
    <a:masterClrMapping/>
  </p:clrMapOvr>
  <p:transition spd="slow" advClick="0">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4_Custom Layout">
    <p:bg>
      <p:bgPr>
        <a:solidFill>
          <a:srgbClr val="FFFFFF"/>
        </a:solidFill>
        <a:effectLst/>
      </p:bgPr>
    </p:bg>
    <p:spTree>
      <p:nvGrpSpPr>
        <p:cNvPr id="1" name=""/>
        <p:cNvGrpSpPr/>
        <p:nvPr/>
      </p:nvGrpSpPr>
      <p:grpSpPr>
        <a:xfrm>
          <a:off x="0" y="0"/>
          <a:ext cx="0" cy="0"/>
          <a:chOff x="0" y="0"/>
          <a:chExt cx="0" cy="0"/>
        </a:xfrm>
      </p:grpSpPr>
      <p:sp>
        <p:nvSpPr>
          <p:cNvPr id="23" name="Picture Placeholder 22"/>
          <p:cNvSpPr>
            <a:spLocks noGrp="1"/>
          </p:cNvSpPr>
          <p:nvPr>
            <p:ph type="pic" sz="quarter" idx="10"/>
          </p:nvPr>
        </p:nvSpPr>
        <p:spPr>
          <a:xfrm>
            <a:off x="3629179" y="864889"/>
            <a:ext cx="2377441" cy="1616341"/>
          </a:xfrm>
          <a:custGeom>
            <a:avLst/>
            <a:gdLst>
              <a:gd name="connsiteX0" fmla="*/ 0 w 2377441"/>
              <a:gd name="connsiteY0" fmla="*/ 0 h 1616341"/>
              <a:gd name="connsiteX1" fmla="*/ 2377441 w 2377441"/>
              <a:gd name="connsiteY1" fmla="*/ 0 h 1616341"/>
              <a:gd name="connsiteX2" fmla="*/ 2377441 w 2377441"/>
              <a:gd name="connsiteY2" fmla="*/ 1616341 h 1616341"/>
              <a:gd name="connsiteX3" fmla="*/ 0 w 2377441"/>
              <a:gd name="connsiteY3" fmla="*/ 1616341 h 1616341"/>
            </a:gdLst>
            <a:ahLst/>
            <a:cxnLst>
              <a:cxn ang="0">
                <a:pos x="connsiteX0" y="connsiteY0"/>
              </a:cxn>
              <a:cxn ang="0">
                <a:pos x="connsiteX1" y="connsiteY1"/>
              </a:cxn>
              <a:cxn ang="0">
                <a:pos x="connsiteX2" y="connsiteY2"/>
              </a:cxn>
              <a:cxn ang="0">
                <a:pos x="connsiteX3" y="connsiteY3"/>
              </a:cxn>
            </a:cxnLst>
            <a:rect l="l" t="t" r="r" b="b"/>
            <a:pathLst>
              <a:path w="2377441" h="1616341">
                <a:moveTo>
                  <a:pt x="0" y="0"/>
                </a:moveTo>
                <a:lnTo>
                  <a:pt x="2377441" y="0"/>
                </a:lnTo>
                <a:lnTo>
                  <a:pt x="2377441" y="1616341"/>
                </a:lnTo>
                <a:lnTo>
                  <a:pt x="0" y="1616341"/>
                </a:lnTo>
                <a:close/>
              </a:path>
            </a:pathLst>
          </a:custGeom>
        </p:spPr>
        <p:txBody>
          <a:bodyPr wrap="square">
            <a:noAutofit/>
          </a:bodyPr>
          <a:lstStyle/>
          <a:p>
            <a:endParaRPr lang="en-US"/>
          </a:p>
        </p:txBody>
      </p:sp>
      <p:sp>
        <p:nvSpPr>
          <p:cNvPr id="27" name="Picture Placeholder 26"/>
          <p:cNvSpPr>
            <a:spLocks noGrp="1"/>
          </p:cNvSpPr>
          <p:nvPr>
            <p:ph type="pic" sz="quarter" idx="11"/>
          </p:nvPr>
        </p:nvSpPr>
        <p:spPr>
          <a:xfrm>
            <a:off x="6236114" y="864889"/>
            <a:ext cx="2377441" cy="1616341"/>
          </a:xfrm>
          <a:custGeom>
            <a:avLst/>
            <a:gdLst>
              <a:gd name="connsiteX0" fmla="*/ 0 w 2377441"/>
              <a:gd name="connsiteY0" fmla="*/ 0 h 1616341"/>
              <a:gd name="connsiteX1" fmla="*/ 2377441 w 2377441"/>
              <a:gd name="connsiteY1" fmla="*/ 0 h 1616341"/>
              <a:gd name="connsiteX2" fmla="*/ 2377441 w 2377441"/>
              <a:gd name="connsiteY2" fmla="*/ 1616341 h 1616341"/>
              <a:gd name="connsiteX3" fmla="*/ 0 w 2377441"/>
              <a:gd name="connsiteY3" fmla="*/ 1616341 h 1616341"/>
            </a:gdLst>
            <a:ahLst/>
            <a:cxnLst>
              <a:cxn ang="0">
                <a:pos x="connsiteX0" y="connsiteY0"/>
              </a:cxn>
              <a:cxn ang="0">
                <a:pos x="connsiteX1" y="connsiteY1"/>
              </a:cxn>
              <a:cxn ang="0">
                <a:pos x="connsiteX2" y="connsiteY2"/>
              </a:cxn>
              <a:cxn ang="0">
                <a:pos x="connsiteX3" y="connsiteY3"/>
              </a:cxn>
            </a:cxnLst>
            <a:rect l="l" t="t" r="r" b="b"/>
            <a:pathLst>
              <a:path w="2377441" h="1616341">
                <a:moveTo>
                  <a:pt x="0" y="0"/>
                </a:moveTo>
                <a:lnTo>
                  <a:pt x="2377441" y="0"/>
                </a:lnTo>
                <a:lnTo>
                  <a:pt x="2377441" y="1616341"/>
                </a:lnTo>
                <a:lnTo>
                  <a:pt x="0" y="1616341"/>
                </a:lnTo>
                <a:close/>
              </a:path>
            </a:pathLst>
          </a:custGeom>
        </p:spPr>
        <p:txBody>
          <a:bodyPr wrap="square">
            <a:noAutofit/>
          </a:bodyPr>
          <a:lstStyle/>
          <a:p>
            <a:endParaRPr lang="en-US"/>
          </a:p>
        </p:txBody>
      </p:sp>
      <p:sp>
        <p:nvSpPr>
          <p:cNvPr id="30" name="Picture Placeholder 29"/>
          <p:cNvSpPr>
            <a:spLocks noGrp="1"/>
          </p:cNvSpPr>
          <p:nvPr>
            <p:ph type="pic" sz="quarter" idx="12"/>
          </p:nvPr>
        </p:nvSpPr>
        <p:spPr>
          <a:xfrm>
            <a:off x="8843050" y="864889"/>
            <a:ext cx="2377441" cy="1616341"/>
          </a:xfrm>
          <a:custGeom>
            <a:avLst/>
            <a:gdLst>
              <a:gd name="connsiteX0" fmla="*/ 0 w 2377441"/>
              <a:gd name="connsiteY0" fmla="*/ 0 h 1616341"/>
              <a:gd name="connsiteX1" fmla="*/ 2377441 w 2377441"/>
              <a:gd name="connsiteY1" fmla="*/ 0 h 1616341"/>
              <a:gd name="connsiteX2" fmla="*/ 2377441 w 2377441"/>
              <a:gd name="connsiteY2" fmla="*/ 1616341 h 1616341"/>
              <a:gd name="connsiteX3" fmla="*/ 0 w 2377441"/>
              <a:gd name="connsiteY3" fmla="*/ 1616341 h 1616341"/>
            </a:gdLst>
            <a:ahLst/>
            <a:cxnLst>
              <a:cxn ang="0">
                <a:pos x="connsiteX0" y="connsiteY0"/>
              </a:cxn>
              <a:cxn ang="0">
                <a:pos x="connsiteX1" y="connsiteY1"/>
              </a:cxn>
              <a:cxn ang="0">
                <a:pos x="connsiteX2" y="connsiteY2"/>
              </a:cxn>
              <a:cxn ang="0">
                <a:pos x="connsiteX3" y="connsiteY3"/>
              </a:cxn>
            </a:cxnLst>
            <a:rect l="l" t="t" r="r" b="b"/>
            <a:pathLst>
              <a:path w="2377441" h="1616341">
                <a:moveTo>
                  <a:pt x="0" y="0"/>
                </a:moveTo>
                <a:lnTo>
                  <a:pt x="2377441" y="0"/>
                </a:lnTo>
                <a:lnTo>
                  <a:pt x="2377441" y="1616341"/>
                </a:lnTo>
                <a:lnTo>
                  <a:pt x="0" y="1616341"/>
                </a:lnTo>
                <a:close/>
              </a:path>
            </a:pathLst>
          </a:custGeom>
        </p:spPr>
        <p:txBody>
          <a:bodyPr wrap="square">
            <a:noAutofit/>
          </a:bodyPr>
          <a:lstStyle/>
          <a:p>
            <a:endParaRPr lang="en-US"/>
          </a:p>
        </p:txBody>
      </p:sp>
      <p:sp>
        <p:nvSpPr>
          <p:cNvPr id="5" name="Picture Placeholder 22"/>
          <p:cNvSpPr>
            <a:spLocks noGrp="1"/>
          </p:cNvSpPr>
          <p:nvPr>
            <p:ph type="pic" sz="quarter" idx="13"/>
          </p:nvPr>
        </p:nvSpPr>
        <p:spPr>
          <a:xfrm>
            <a:off x="1022243" y="864889"/>
            <a:ext cx="2377441" cy="1616341"/>
          </a:xfrm>
          <a:custGeom>
            <a:avLst/>
            <a:gdLst>
              <a:gd name="connsiteX0" fmla="*/ 0 w 2377441"/>
              <a:gd name="connsiteY0" fmla="*/ 0 h 1616341"/>
              <a:gd name="connsiteX1" fmla="*/ 2377441 w 2377441"/>
              <a:gd name="connsiteY1" fmla="*/ 0 h 1616341"/>
              <a:gd name="connsiteX2" fmla="*/ 2377441 w 2377441"/>
              <a:gd name="connsiteY2" fmla="*/ 1616341 h 1616341"/>
              <a:gd name="connsiteX3" fmla="*/ 0 w 2377441"/>
              <a:gd name="connsiteY3" fmla="*/ 1616341 h 1616341"/>
            </a:gdLst>
            <a:ahLst/>
            <a:cxnLst>
              <a:cxn ang="0">
                <a:pos x="connsiteX0" y="connsiteY0"/>
              </a:cxn>
              <a:cxn ang="0">
                <a:pos x="connsiteX1" y="connsiteY1"/>
              </a:cxn>
              <a:cxn ang="0">
                <a:pos x="connsiteX2" y="connsiteY2"/>
              </a:cxn>
              <a:cxn ang="0">
                <a:pos x="connsiteX3" y="connsiteY3"/>
              </a:cxn>
            </a:cxnLst>
            <a:rect l="l" t="t" r="r" b="b"/>
            <a:pathLst>
              <a:path w="2377441" h="1616341">
                <a:moveTo>
                  <a:pt x="0" y="0"/>
                </a:moveTo>
                <a:lnTo>
                  <a:pt x="2377441" y="0"/>
                </a:lnTo>
                <a:lnTo>
                  <a:pt x="2377441" y="1616341"/>
                </a:lnTo>
                <a:lnTo>
                  <a:pt x="0" y="1616341"/>
                </a:lnTo>
                <a:close/>
              </a:path>
            </a:pathLst>
          </a:custGeom>
        </p:spPr>
        <p:txBody>
          <a:bodyPr wrap="square">
            <a:noAutofit/>
          </a:bodyPr>
          <a:lstStyle/>
          <a:p>
            <a:endParaRPr lang="en-US"/>
          </a:p>
        </p:txBody>
      </p:sp>
    </p:spTree>
    <p:extLst>
      <p:ext uri="{BB962C8B-B14F-4D97-AF65-F5344CB8AC3E}">
        <p14:creationId xmlns:p14="http://schemas.microsoft.com/office/powerpoint/2010/main" val="439766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preserve="1" userDrawn="1">
  <p:cSld name="20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3254379235"/>
      </p:ext>
    </p:extLst>
  </p:cSld>
  <p:clrMapOvr>
    <a:masterClrMapping/>
  </p:clrMapOvr>
  <p:transition spd="slow" advClick="0">
    <p:wipe/>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BF4AEDA-C05D-48A2-86EC-FBAC3A6A7B36}"/>
              </a:ext>
            </a:extLst>
          </p:cNvPr>
          <p:cNvSpPr>
            <a:spLocks noGrp="1"/>
          </p:cNvSpPr>
          <p:nvPr>
            <p:ph type="ftr" sz="quarter" idx="11"/>
          </p:nvPr>
        </p:nvSpPr>
        <p:spPr>
          <a:xfrm>
            <a:off x="818322" y="6356349"/>
            <a:ext cx="7150768" cy="365125"/>
          </a:xfrm>
        </p:spPr>
        <p:txBody>
          <a:bodyPr/>
          <a:lstStyle/>
          <a:p>
            <a:r>
              <a:rPr lang="en-US"/>
              <a:t>Slide courtesy of i4cp, the Institute for Corporate Productivity</a:t>
            </a:r>
          </a:p>
        </p:txBody>
      </p:sp>
      <p:sp>
        <p:nvSpPr>
          <p:cNvPr id="4" name="Slide Number Placeholder 3">
            <a:extLst>
              <a:ext uri="{FF2B5EF4-FFF2-40B4-BE49-F238E27FC236}">
                <a16:creationId xmlns:a16="http://schemas.microsoft.com/office/drawing/2014/main" id="{8A56E682-3151-426F-9C87-28EAC683E86E}"/>
              </a:ext>
            </a:extLst>
          </p:cNvPr>
          <p:cNvSpPr>
            <a:spLocks noGrp="1"/>
          </p:cNvSpPr>
          <p:nvPr>
            <p:ph type="sldNum" sz="quarter" idx="12"/>
          </p:nvPr>
        </p:nvSpPr>
        <p:spPr/>
        <p:txBody>
          <a:bodyPr/>
          <a:lstStyle/>
          <a:p>
            <a:fld id="{229D27A5-AAF8-484F-B0C1-5B1B4F323FA5}" type="slidenum">
              <a:rPr lang="en-US" smtClean="0"/>
              <a:t>‹#›</a:t>
            </a:fld>
            <a:endParaRPr lang="en-US"/>
          </a:p>
        </p:txBody>
      </p:sp>
    </p:spTree>
    <p:extLst>
      <p:ext uri="{BB962C8B-B14F-4D97-AF65-F5344CB8AC3E}">
        <p14:creationId xmlns:p14="http://schemas.microsoft.com/office/powerpoint/2010/main" val="3148355331"/>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EEE00-FF5F-4F3B-BA19-D18D5A347487}"/>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2E449515-BF14-4D39-BD6C-023BD7FAAE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6B7A75B-AD1A-4785-B33A-1BCE4F0D120E}"/>
              </a:ext>
            </a:extLst>
          </p:cNvPr>
          <p:cNvSpPr>
            <a:spLocks noGrp="1"/>
          </p:cNvSpPr>
          <p:nvPr>
            <p:ph type="ftr" sz="quarter" idx="11"/>
          </p:nvPr>
        </p:nvSpPr>
        <p:spPr>
          <a:xfrm>
            <a:off x="924339" y="6356350"/>
            <a:ext cx="7064628" cy="365125"/>
          </a:xfrm>
        </p:spPr>
        <p:txBody>
          <a:bodyPr/>
          <a:lstStyle/>
          <a:p>
            <a:r>
              <a:rPr lang="en-US"/>
              <a:t>Slide courtesy of i4cp, the Institute for Corporate Productivity</a:t>
            </a:r>
          </a:p>
        </p:txBody>
      </p:sp>
      <p:sp>
        <p:nvSpPr>
          <p:cNvPr id="6" name="Slide Number Placeholder 5">
            <a:extLst>
              <a:ext uri="{FF2B5EF4-FFF2-40B4-BE49-F238E27FC236}">
                <a16:creationId xmlns:a16="http://schemas.microsoft.com/office/drawing/2014/main" id="{A2309A23-6015-4C68-8D90-9EA426B029A7}"/>
              </a:ext>
            </a:extLst>
          </p:cNvPr>
          <p:cNvSpPr>
            <a:spLocks noGrp="1"/>
          </p:cNvSpPr>
          <p:nvPr>
            <p:ph type="sldNum" sz="quarter" idx="12"/>
          </p:nvPr>
        </p:nvSpPr>
        <p:spPr/>
        <p:txBody>
          <a:bodyPr/>
          <a:lstStyle/>
          <a:p>
            <a:fld id="{5C6A6EBF-6E4A-45FD-BCDD-A4376F39F423}" type="slidenum">
              <a:rPr lang="en-US" smtClean="0"/>
              <a:t>‹#›</a:t>
            </a:fld>
            <a:endParaRPr lang="en-US"/>
          </a:p>
        </p:txBody>
      </p:sp>
    </p:spTree>
    <p:extLst>
      <p:ext uri="{BB962C8B-B14F-4D97-AF65-F5344CB8AC3E}">
        <p14:creationId xmlns:p14="http://schemas.microsoft.com/office/powerpoint/2010/main" val="1985366081"/>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2FA21-51DA-4911-B082-CFB5F5C9EC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46737C-888C-464F-B141-EA6FAE1C40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0AFD8FA-E8EE-43EB-A0DC-02F39A4578EA}"/>
              </a:ext>
            </a:extLst>
          </p:cNvPr>
          <p:cNvSpPr>
            <a:spLocks noGrp="1"/>
          </p:cNvSpPr>
          <p:nvPr>
            <p:ph type="ftr" sz="quarter" idx="11"/>
          </p:nvPr>
        </p:nvSpPr>
        <p:spPr>
          <a:xfrm>
            <a:off x="838200" y="6356349"/>
            <a:ext cx="7150768" cy="365125"/>
          </a:xfrm>
        </p:spPr>
        <p:txBody>
          <a:bodyPr/>
          <a:lstStyle/>
          <a:p>
            <a:r>
              <a:rPr lang="en-US"/>
              <a:t>Slide courtesy of i4cp, the Institute for Corporate Productivity</a:t>
            </a:r>
          </a:p>
        </p:txBody>
      </p:sp>
      <p:sp>
        <p:nvSpPr>
          <p:cNvPr id="6" name="Slide Number Placeholder 5">
            <a:extLst>
              <a:ext uri="{FF2B5EF4-FFF2-40B4-BE49-F238E27FC236}">
                <a16:creationId xmlns:a16="http://schemas.microsoft.com/office/drawing/2014/main" id="{0EDD9835-7177-44DE-9F46-B85C9C809771}"/>
              </a:ext>
            </a:extLst>
          </p:cNvPr>
          <p:cNvSpPr>
            <a:spLocks noGrp="1"/>
          </p:cNvSpPr>
          <p:nvPr>
            <p:ph type="sldNum" sz="quarter" idx="12"/>
          </p:nvPr>
        </p:nvSpPr>
        <p:spPr/>
        <p:txBody>
          <a:bodyPr/>
          <a:lstStyle/>
          <a:p>
            <a:fld id="{229D27A5-AAF8-484F-B0C1-5B1B4F323FA5}" type="slidenum">
              <a:rPr lang="en-US" smtClean="0"/>
              <a:t>‹#›</a:t>
            </a:fld>
            <a:endParaRPr lang="en-US"/>
          </a:p>
        </p:txBody>
      </p:sp>
    </p:spTree>
    <p:extLst>
      <p:ext uri="{BB962C8B-B14F-4D97-AF65-F5344CB8AC3E}">
        <p14:creationId xmlns:p14="http://schemas.microsoft.com/office/powerpoint/2010/main" val="425118930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C1A6-3187-49DC-95B5-45CD168C259C}"/>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D4685A66-AA00-47BC-B1CC-D053158D96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2F9EFAF7-C26F-4D05-B202-6F46A8A8C775}"/>
              </a:ext>
            </a:extLst>
          </p:cNvPr>
          <p:cNvSpPr>
            <a:spLocks noGrp="1"/>
          </p:cNvSpPr>
          <p:nvPr>
            <p:ph type="ftr" sz="quarter" idx="11"/>
          </p:nvPr>
        </p:nvSpPr>
        <p:spPr>
          <a:xfrm>
            <a:off x="831850" y="6325497"/>
            <a:ext cx="7150768" cy="365125"/>
          </a:xfrm>
        </p:spPr>
        <p:txBody>
          <a:bodyPr/>
          <a:lstStyle/>
          <a:p>
            <a:r>
              <a:rPr lang="en-US"/>
              <a:t>Slide courtesy of i4cp, the Institute for Corporate Productivity</a:t>
            </a:r>
          </a:p>
        </p:txBody>
      </p:sp>
      <p:sp>
        <p:nvSpPr>
          <p:cNvPr id="6" name="Slide Number Placeholder 5">
            <a:extLst>
              <a:ext uri="{FF2B5EF4-FFF2-40B4-BE49-F238E27FC236}">
                <a16:creationId xmlns:a16="http://schemas.microsoft.com/office/drawing/2014/main" id="{FD262528-8D41-4D87-9BA6-C51443390E6B}"/>
              </a:ext>
            </a:extLst>
          </p:cNvPr>
          <p:cNvSpPr>
            <a:spLocks noGrp="1"/>
          </p:cNvSpPr>
          <p:nvPr>
            <p:ph type="sldNum" sz="quarter" idx="12"/>
          </p:nvPr>
        </p:nvSpPr>
        <p:spPr/>
        <p:txBody>
          <a:bodyPr/>
          <a:lstStyle/>
          <a:p>
            <a:fld id="{229D27A5-AAF8-484F-B0C1-5B1B4F323FA5}" type="slidenum">
              <a:rPr lang="en-US" smtClean="0"/>
              <a:t>‹#›</a:t>
            </a:fld>
            <a:endParaRPr lang="en-US"/>
          </a:p>
        </p:txBody>
      </p:sp>
    </p:spTree>
    <p:extLst>
      <p:ext uri="{BB962C8B-B14F-4D97-AF65-F5344CB8AC3E}">
        <p14:creationId xmlns:p14="http://schemas.microsoft.com/office/powerpoint/2010/main" val="380794966"/>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C9DB2-1214-4AD4-A761-9247FC847C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DE4F42-3BCF-4EAC-9056-58470951503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6276D3-5AB2-4B56-8173-9ADFCF3D3A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3CEBC029-99E1-44C6-B215-D87F51D14572}"/>
              </a:ext>
            </a:extLst>
          </p:cNvPr>
          <p:cNvSpPr>
            <a:spLocks noGrp="1"/>
          </p:cNvSpPr>
          <p:nvPr>
            <p:ph type="ftr" sz="quarter" idx="11"/>
          </p:nvPr>
        </p:nvSpPr>
        <p:spPr>
          <a:xfrm>
            <a:off x="838200" y="6356349"/>
            <a:ext cx="7150768" cy="365125"/>
          </a:xfrm>
        </p:spPr>
        <p:txBody>
          <a:bodyPr/>
          <a:lstStyle/>
          <a:p>
            <a:r>
              <a:rPr lang="en-US"/>
              <a:t>Slide courtesy of i4cp, the Institute for Corporate Productivity</a:t>
            </a:r>
          </a:p>
        </p:txBody>
      </p:sp>
      <p:sp>
        <p:nvSpPr>
          <p:cNvPr id="7" name="Slide Number Placeholder 6">
            <a:extLst>
              <a:ext uri="{FF2B5EF4-FFF2-40B4-BE49-F238E27FC236}">
                <a16:creationId xmlns:a16="http://schemas.microsoft.com/office/drawing/2014/main" id="{5805D6C3-8E50-4D8E-81E4-C49C1F166D0C}"/>
              </a:ext>
            </a:extLst>
          </p:cNvPr>
          <p:cNvSpPr>
            <a:spLocks noGrp="1"/>
          </p:cNvSpPr>
          <p:nvPr>
            <p:ph type="sldNum" sz="quarter" idx="12"/>
          </p:nvPr>
        </p:nvSpPr>
        <p:spPr/>
        <p:txBody>
          <a:bodyPr/>
          <a:lstStyle/>
          <a:p>
            <a:fld id="{229D27A5-AAF8-484F-B0C1-5B1B4F323FA5}" type="slidenum">
              <a:rPr lang="en-US" smtClean="0"/>
              <a:t>‹#›</a:t>
            </a:fld>
            <a:endParaRPr lang="en-US"/>
          </a:p>
        </p:txBody>
      </p:sp>
    </p:spTree>
    <p:extLst>
      <p:ext uri="{BB962C8B-B14F-4D97-AF65-F5344CB8AC3E}">
        <p14:creationId xmlns:p14="http://schemas.microsoft.com/office/powerpoint/2010/main" val="3001744584"/>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85B32-4BC4-4749-A048-4B4617A3FBE6}"/>
              </a:ext>
            </a:extLst>
          </p:cNvPr>
          <p:cNvSpPr>
            <a:spLocks noGrp="1"/>
          </p:cNvSpPr>
          <p:nvPr>
            <p:ph type="title"/>
          </p:nvPr>
        </p:nvSpPr>
        <p:spPr>
          <a:xfrm>
            <a:off x="839788" y="365125"/>
            <a:ext cx="10515600" cy="1149351"/>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0E1454-CCAD-476E-9085-958EF63646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A7117B4-979A-4A59-849B-517E9CFD776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D9E404-52FD-472C-9819-EFEFF1C561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0ED4A97-925D-4C85-A2A2-20702271B9F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76D853AC-3D94-4E5D-9792-0570D4C11E42}"/>
              </a:ext>
            </a:extLst>
          </p:cNvPr>
          <p:cNvSpPr>
            <a:spLocks noGrp="1"/>
          </p:cNvSpPr>
          <p:nvPr>
            <p:ph type="ftr" sz="quarter" idx="11"/>
          </p:nvPr>
        </p:nvSpPr>
        <p:spPr>
          <a:xfrm>
            <a:off x="839788" y="6356350"/>
            <a:ext cx="7150768" cy="365125"/>
          </a:xfrm>
        </p:spPr>
        <p:txBody>
          <a:bodyPr/>
          <a:lstStyle/>
          <a:p>
            <a:r>
              <a:rPr lang="en-US"/>
              <a:t>Slide courtesy of i4cp, the Institute for Corporate Productivity</a:t>
            </a:r>
          </a:p>
        </p:txBody>
      </p:sp>
      <p:sp>
        <p:nvSpPr>
          <p:cNvPr id="9" name="Slide Number Placeholder 8">
            <a:extLst>
              <a:ext uri="{FF2B5EF4-FFF2-40B4-BE49-F238E27FC236}">
                <a16:creationId xmlns:a16="http://schemas.microsoft.com/office/drawing/2014/main" id="{0E017226-5634-486D-AF70-648F66AA761D}"/>
              </a:ext>
            </a:extLst>
          </p:cNvPr>
          <p:cNvSpPr>
            <a:spLocks noGrp="1"/>
          </p:cNvSpPr>
          <p:nvPr>
            <p:ph type="sldNum" sz="quarter" idx="12"/>
          </p:nvPr>
        </p:nvSpPr>
        <p:spPr/>
        <p:txBody>
          <a:bodyPr/>
          <a:lstStyle/>
          <a:p>
            <a:fld id="{229D27A5-AAF8-484F-B0C1-5B1B4F323FA5}" type="slidenum">
              <a:rPr lang="en-US" smtClean="0"/>
              <a:t>‹#›</a:t>
            </a:fld>
            <a:endParaRPr lang="en-US"/>
          </a:p>
        </p:txBody>
      </p:sp>
    </p:spTree>
    <p:extLst>
      <p:ext uri="{BB962C8B-B14F-4D97-AF65-F5344CB8AC3E}">
        <p14:creationId xmlns:p14="http://schemas.microsoft.com/office/powerpoint/2010/main" val="3429305113"/>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77A1-27B7-4850-B087-C000DFEEC032}"/>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F6F66CB0-DE4C-47D6-B993-D681F1BBCEA4}"/>
              </a:ext>
            </a:extLst>
          </p:cNvPr>
          <p:cNvSpPr>
            <a:spLocks noGrp="1"/>
          </p:cNvSpPr>
          <p:nvPr>
            <p:ph type="ftr" sz="quarter" idx="11"/>
          </p:nvPr>
        </p:nvSpPr>
        <p:spPr>
          <a:xfrm>
            <a:off x="838200" y="6350621"/>
            <a:ext cx="7150768" cy="365125"/>
          </a:xfrm>
        </p:spPr>
        <p:txBody>
          <a:bodyPr/>
          <a:lstStyle/>
          <a:p>
            <a:r>
              <a:rPr lang="en-US"/>
              <a:t>Slide courtesy of i4cp, the Institute for Corporate Productivity</a:t>
            </a:r>
          </a:p>
        </p:txBody>
      </p:sp>
      <p:sp>
        <p:nvSpPr>
          <p:cNvPr id="5" name="Slide Number Placeholder 4">
            <a:extLst>
              <a:ext uri="{FF2B5EF4-FFF2-40B4-BE49-F238E27FC236}">
                <a16:creationId xmlns:a16="http://schemas.microsoft.com/office/drawing/2014/main" id="{36DD1543-7BA4-4339-ADBE-5ACF756C8CB3}"/>
              </a:ext>
            </a:extLst>
          </p:cNvPr>
          <p:cNvSpPr>
            <a:spLocks noGrp="1"/>
          </p:cNvSpPr>
          <p:nvPr>
            <p:ph type="sldNum" sz="quarter" idx="12"/>
          </p:nvPr>
        </p:nvSpPr>
        <p:spPr/>
        <p:txBody>
          <a:bodyPr/>
          <a:lstStyle/>
          <a:p>
            <a:fld id="{229D27A5-AAF8-484F-B0C1-5B1B4F323FA5}" type="slidenum">
              <a:rPr lang="en-US" smtClean="0"/>
              <a:t>‹#›</a:t>
            </a:fld>
            <a:endParaRPr lang="en-US"/>
          </a:p>
        </p:txBody>
      </p:sp>
    </p:spTree>
    <p:extLst>
      <p:ext uri="{BB962C8B-B14F-4D97-AF65-F5344CB8AC3E}">
        <p14:creationId xmlns:p14="http://schemas.microsoft.com/office/powerpoint/2010/main" val="893648966"/>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666E5-BE66-46AB-9158-BF40CCF7735A}"/>
              </a:ext>
            </a:extLst>
          </p:cNvPr>
          <p:cNvSpPr>
            <a:spLocks noGrp="1"/>
          </p:cNvSpPr>
          <p:nvPr>
            <p:ph type="title"/>
          </p:nvPr>
        </p:nvSpPr>
        <p:spPr>
          <a:xfrm>
            <a:off x="839788" y="457200"/>
            <a:ext cx="3932237" cy="1600200"/>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A2EAA7C6-DAF2-4F2E-9577-C14D0C00E5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EEB7D7-06C5-4F74-BE80-275D24B2C0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A22BF7D1-3723-427D-BD34-F84ABEC4262A}"/>
              </a:ext>
            </a:extLst>
          </p:cNvPr>
          <p:cNvSpPr>
            <a:spLocks noGrp="1"/>
          </p:cNvSpPr>
          <p:nvPr>
            <p:ph type="ftr" sz="quarter" idx="11"/>
          </p:nvPr>
        </p:nvSpPr>
        <p:spPr>
          <a:xfrm>
            <a:off x="839788" y="6356350"/>
            <a:ext cx="7150768" cy="365125"/>
          </a:xfrm>
        </p:spPr>
        <p:txBody>
          <a:bodyPr/>
          <a:lstStyle/>
          <a:p>
            <a:r>
              <a:rPr lang="en-US"/>
              <a:t>Slide courtesy of i4cp, the Institute for Corporate Productivity</a:t>
            </a:r>
          </a:p>
        </p:txBody>
      </p:sp>
      <p:sp>
        <p:nvSpPr>
          <p:cNvPr id="7" name="Slide Number Placeholder 6">
            <a:extLst>
              <a:ext uri="{FF2B5EF4-FFF2-40B4-BE49-F238E27FC236}">
                <a16:creationId xmlns:a16="http://schemas.microsoft.com/office/drawing/2014/main" id="{B0333474-A6D9-4419-807B-CDEB7E02F2CD}"/>
              </a:ext>
            </a:extLst>
          </p:cNvPr>
          <p:cNvSpPr>
            <a:spLocks noGrp="1"/>
          </p:cNvSpPr>
          <p:nvPr>
            <p:ph type="sldNum" sz="quarter" idx="12"/>
          </p:nvPr>
        </p:nvSpPr>
        <p:spPr/>
        <p:txBody>
          <a:bodyPr/>
          <a:lstStyle/>
          <a:p>
            <a:fld id="{229D27A5-AAF8-484F-B0C1-5B1B4F323FA5}" type="slidenum">
              <a:rPr lang="en-US" smtClean="0"/>
              <a:t>‹#›</a:t>
            </a:fld>
            <a:endParaRPr lang="en-US"/>
          </a:p>
        </p:txBody>
      </p:sp>
    </p:spTree>
    <p:extLst>
      <p:ext uri="{BB962C8B-B14F-4D97-AF65-F5344CB8AC3E}">
        <p14:creationId xmlns:p14="http://schemas.microsoft.com/office/powerpoint/2010/main" val="2002177085"/>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32917-8E1E-4BA6-8854-F93DB1F273AD}"/>
              </a:ext>
            </a:extLst>
          </p:cNvPr>
          <p:cNvSpPr>
            <a:spLocks noGrp="1"/>
          </p:cNvSpPr>
          <p:nvPr>
            <p:ph type="title"/>
          </p:nvPr>
        </p:nvSpPr>
        <p:spPr>
          <a:xfrm>
            <a:off x="839788" y="457200"/>
            <a:ext cx="3932237" cy="1600200"/>
          </a:xfrm>
        </p:spPr>
        <p:txBody>
          <a:bodyPr anchor="b">
            <a:normAutofit/>
          </a:bodyPr>
          <a:lstStyle>
            <a:lvl1pPr>
              <a:defRPr sz="3600"/>
            </a:lvl1pPr>
          </a:lstStyle>
          <a:p>
            <a:r>
              <a:rPr lang="en-US"/>
              <a:t>Click to edit Master title style</a:t>
            </a:r>
          </a:p>
        </p:txBody>
      </p:sp>
      <p:sp>
        <p:nvSpPr>
          <p:cNvPr id="3" name="Picture Placeholder 2">
            <a:extLst>
              <a:ext uri="{FF2B5EF4-FFF2-40B4-BE49-F238E27FC236}">
                <a16:creationId xmlns:a16="http://schemas.microsoft.com/office/drawing/2014/main" id="{E0ED7EF0-B0B3-47EC-A26E-B9EA55B28F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8DD6DE-2060-45F3-9FA4-C647E74734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D1EF780D-6F01-47D8-8588-672BE78DA4BB}"/>
              </a:ext>
            </a:extLst>
          </p:cNvPr>
          <p:cNvSpPr>
            <a:spLocks noGrp="1"/>
          </p:cNvSpPr>
          <p:nvPr>
            <p:ph type="ftr" sz="quarter" idx="11"/>
          </p:nvPr>
        </p:nvSpPr>
        <p:spPr>
          <a:xfrm>
            <a:off x="839788" y="6356350"/>
            <a:ext cx="7150768" cy="365125"/>
          </a:xfrm>
        </p:spPr>
        <p:txBody>
          <a:bodyPr/>
          <a:lstStyle/>
          <a:p>
            <a:r>
              <a:rPr lang="en-US"/>
              <a:t>Slide courtesy of i4cp, the Institute for Corporate Productivity</a:t>
            </a:r>
          </a:p>
        </p:txBody>
      </p:sp>
      <p:sp>
        <p:nvSpPr>
          <p:cNvPr id="7" name="Slide Number Placeholder 6">
            <a:extLst>
              <a:ext uri="{FF2B5EF4-FFF2-40B4-BE49-F238E27FC236}">
                <a16:creationId xmlns:a16="http://schemas.microsoft.com/office/drawing/2014/main" id="{25D7F6B1-00FD-4B4C-AF85-589FA1826598}"/>
              </a:ext>
            </a:extLst>
          </p:cNvPr>
          <p:cNvSpPr>
            <a:spLocks noGrp="1"/>
          </p:cNvSpPr>
          <p:nvPr>
            <p:ph type="sldNum" sz="quarter" idx="12"/>
          </p:nvPr>
        </p:nvSpPr>
        <p:spPr/>
        <p:txBody>
          <a:bodyPr/>
          <a:lstStyle/>
          <a:p>
            <a:fld id="{229D27A5-AAF8-484F-B0C1-5B1B4F323FA5}" type="slidenum">
              <a:rPr lang="en-US" smtClean="0"/>
              <a:t>‹#›</a:t>
            </a:fld>
            <a:endParaRPr lang="en-US"/>
          </a:p>
        </p:txBody>
      </p:sp>
    </p:spTree>
    <p:extLst>
      <p:ext uri="{BB962C8B-B14F-4D97-AF65-F5344CB8AC3E}">
        <p14:creationId xmlns:p14="http://schemas.microsoft.com/office/powerpoint/2010/main" val="34783673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8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163372" y="1468475"/>
            <a:ext cx="10132749" cy="4082277"/>
          </a:xfrm>
          <a:custGeom>
            <a:avLst/>
            <a:gdLst/>
            <a:ahLst/>
            <a:cxnLst/>
            <a:rect l="l" t="t" r="r" b="b"/>
            <a:pathLst>
              <a:path w="10132749" h="4082277">
                <a:moveTo>
                  <a:pt x="4587404" y="2027044"/>
                </a:moveTo>
                <a:cubicBezTo>
                  <a:pt x="4527609" y="2064629"/>
                  <a:pt x="4477637" y="2103496"/>
                  <a:pt x="4437489" y="2143644"/>
                </a:cubicBezTo>
                <a:cubicBezTo>
                  <a:pt x="4397342" y="2183791"/>
                  <a:pt x="4364454" y="2224367"/>
                  <a:pt x="4338828" y="2265369"/>
                </a:cubicBezTo>
                <a:cubicBezTo>
                  <a:pt x="4313202" y="2306371"/>
                  <a:pt x="4294409" y="2348227"/>
                  <a:pt x="4282450" y="2390938"/>
                </a:cubicBezTo>
                <a:cubicBezTo>
                  <a:pt x="4270491" y="2433649"/>
                  <a:pt x="4264511" y="2477213"/>
                  <a:pt x="4264511" y="2521632"/>
                </a:cubicBezTo>
                <a:cubicBezTo>
                  <a:pt x="4264511" y="2595095"/>
                  <a:pt x="4278179" y="2662577"/>
                  <a:pt x="4305514" y="2724080"/>
                </a:cubicBezTo>
                <a:cubicBezTo>
                  <a:pt x="4332848" y="2785584"/>
                  <a:pt x="4372142" y="2838545"/>
                  <a:pt x="4423395" y="2882964"/>
                </a:cubicBezTo>
                <a:cubicBezTo>
                  <a:pt x="4474648" y="2927383"/>
                  <a:pt x="4538286" y="2961978"/>
                  <a:pt x="4614311" y="2986750"/>
                </a:cubicBezTo>
                <a:cubicBezTo>
                  <a:pt x="4690336" y="3011523"/>
                  <a:pt x="4777892" y="3023909"/>
                  <a:pt x="4876981" y="3023909"/>
                </a:cubicBezTo>
                <a:cubicBezTo>
                  <a:pt x="4928233" y="3023909"/>
                  <a:pt x="4979059" y="3019211"/>
                  <a:pt x="5029457" y="3009814"/>
                </a:cubicBezTo>
                <a:cubicBezTo>
                  <a:pt x="5079856" y="3000418"/>
                  <a:pt x="5129400" y="2987605"/>
                  <a:pt x="5178090" y="2971375"/>
                </a:cubicBezTo>
                <a:cubicBezTo>
                  <a:pt x="5226780" y="2955145"/>
                  <a:pt x="5272908" y="2935498"/>
                  <a:pt x="5316472" y="2912434"/>
                </a:cubicBezTo>
                <a:cubicBezTo>
                  <a:pt x="5360037" y="2889370"/>
                  <a:pt x="5400612" y="2864171"/>
                  <a:pt x="5438198" y="2836836"/>
                </a:cubicBezTo>
                <a:cubicBezTo>
                  <a:pt x="5361318" y="2775333"/>
                  <a:pt x="5284012" y="2709986"/>
                  <a:pt x="5206279" y="2640795"/>
                </a:cubicBezTo>
                <a:cubicBezTo>
                  <a:pt x="5128546" y="2571604"/>
                  <a:pt x="5052948" y="2501985"/>
                  <a:pt x="4979486" y="2431940"/>
                </a:cubicBezTo>
                <a:cubicBezTo>
                  <a:pt x="4906024" y="2361895"/>
                  <a:pt x="4835551" y="2292276"/>
                  <a:pt x="4768069" y="2223085"/>
                </a:cubicBezTo>
                <a:cubicBezTo>
                  <a:pt x="4700586" y="2153894"/>
                  <a:pt x="4640364" y="2088547"/>
                  <a:pt x="4587404" y="2027044"/>
                </a:cubicBezTo>
                <a:close/>
                <a:moveTo>
                  <a:pt x="8567895" y="799542"/>
                </a:moveTo>
                <a:lnTo>
                  <a:pt x="8098933" y="2208991"/>
                </a:lnTo>
                <a:lnTo>
                  <a:pt x="9039419" y="2208991"/>
                </a:lnTo>
                <a:lnTo>
                  <a:pt x="8570457" y="799542"/>
                </a:lnTo>
                <a:close/>
                <a:moveTo>
                  <a:pt x="1578582" y="661160"/>
                </a:moveTo>
                <a:cubicBezTo>
                  <a:pt x="1412865" y="661160"/>
                  <a:pt x="1274483" y="691911"/>
                  <a:pt x="1163435" y="753414"/>
                </a:cubicBezTo>
                <a:cubicBezTo>
                  <a:pt x="1052388" y="814918"/>
                  <a:pt x="962696" y="897776"/>
                  <a:pt x="894359" y="1001990"/>
                </a:cubicBezTo>
                <a:cubicBezTo>
                  <a:pt x="826022" y="1106204"/>
                  <a:pt x="777759" y="1227929"/>
                  <a:pt x="749570" y="1367165"/>
                </a:cubicBezTo>
                <a:cubicBezTo>
                  <a:pt x="721381" y="1506402"/>
                  <a:pt x="707287" y="1652899"/>
                  <a:pt x="707287" y="1806657"/>
                </a:cubicBezTo>
                <a:cubicBezTo>
                  <a:pt x="707287" y="1989459"/>
                  <a:pt x="720954" y="2153467"/>
                  <a:pt x="748289" y="2298683"/>
                </a:cubicBezTo>
                <a:cubicBezTo>
                  <a:pt x="775624" y="2443899"/>
                  <a:pt x="821751" y="2567760"/>
                  <a:pt x="886671" y="2670265"/>
                </a:cubicBezTo>
                <a:cubicBezTo>
                  <a:pt x="951591" y="2772770"/>
                  <a:pt x="1038721" y="2850931"/>
                  <a:pt x="1148059" y="2904746"/>
                </a:cubicBezTo>
                <a:cubicBezTo>
                  <a:pt x="1257399" y="2958562"/>
                  <a:pt x="1394927" y="2985469"/>
                  <a:pt x="1560644" y="2985469"/>
                </a:cubicBezTo>
                <a:cubicBezTo>
                  <a:pt x="1726361" y="2985469"/>
                  <a:pt x="1864743" y="2954717"/>
                  <a:pt x="1975790" y="2893214"/>
                </a:cubicBezTo>
                <a:cubicBezTo>
                  <a:pt x="2086838" y="2831711"/>
                  <a:pt x="2176530" y="2747998"/>
                  <a:pt x="2244867" y="2642076"/>
                </a:cubicBezTo>
                <a:cubicBezTo>
                  <a:pt x="2313204" y="2536154"/>
                  <a:pt x="2361467" y="2412293"/>
                  <a:pt x="2389656" y="2270494"/>
                </a:cubicBezTo>
                <a:cubicBezTo>
                  <a:pt x="2417845" y="2128695"/>
                  <a:pt x="2431940" y="1977500"/>
                  <a:pt x="2431940" y="1816908"/>
                </a:cubicBezTo>
                <a:cubicBezTo>
                  <a:pt x="2431940" y="1644357"/>
                  <a:pt x="2418272" y="1487182"/>
                  <a:pt x="2390937" y="1345383"/>
                </a:cubicBezTo>
                <a:cubicBezTo>
                  <a:pt x="2363603" y="1203584"/>
                  <a:pt x="2317048" y="1081859"/>
                  <a:pt x="2251274" y="980207"/>
                </a:cubicBezTo>
                <a:cubicBezTo>
                  <a:pt x="2185499" y="878556"/>
                  <a:pt x="2097943" y="799969"/>
                  <a:pt x="1988603" y="744445"/>
                </a:cubicBezTo>
                <a:cubicBezTo>
                  <a:pt x="1879265" y="688922"/>
                  <a:pt x="1742591" y="661160"/>
                  <a:pt x="1578582" y="661160"/>
                </a:cubicBezTo>
                <a:close/>
                <a:moveTo>
                  <a:pt x="4953860" y="499714"/>
                </a:moveTo>
                <a:cubicBezTo>
                  <a:pt x="4882106" y="499714"/>
                  <a:pt x="4821030" y="507829"/>
                  <a:pt x="4770631" y="524059"/>
                </a:cubicBezTo>
                <a:cubicBezTo>
                  <a:pt x="4720233" y="540289"/>
                  <a:pt x="4678804" y="563353"/>
                  <a:pt x="4646344" y="593250"/>
                </a:cubicBezTo>
                <a:cubicBezTo>
                  <a:pt x="4613884" y="623147"/>
                  <a:pt x="4589966" y="658170"/>
                  <a:pt x="4574590" y="698318"/>
                </a:cubicBezTo>
                <a:cubicBezTo>
                  <a:pt x="4559215" y="738466"/>
                  <a:pt x="4551526" y="781603"/>
                  <a:pt x="4551526" y="827731"/>
                </a:cubicBezTo>
                <a:cubicBezTo>
                  <a:pt x="4551526" y="863608"/>
                  <a:pt x="4557506" y="900766"/>
                  <a:pt x="4569465" y="939205"/>
                </a:cubicBezTo>
                <a:cubicBezTo>
                  <a:pt x="4581424" y="977645"/>
                  <a:pt x="4598081" y="1017793"/>
                  <a:pt x="4619436" y="1059649"/>
                </a:cubicBezTo>
                <a:cubicBezTo>
                  <a:pt x="4640792" y="1101506"/>
                  <a:pt x="4667699" y="1145925"/>
                  <a:pt x="4700159" y="1192906"/>
                </a:cubicBezTo>
                <a:cubicBezTo>
                  <a:pt x="4732619" y="1239888"/>
                  <a:pt x="4769350" y="1290713"/>
                  <a:pt x="4810352" y="1345383"/>
                </a:cubicBezTo>
                <a:cubicBezTo>
                  <a:pt x="4911149" y="1290713"/>
                  <a:pt x="4995289" y="1240315"/>
                  <a:pt x="5062772" y="1194187"/>
                </a:cubicBezTo>
                <a:cubicBezTo>
                  <a:pt x="5130254" y="1148060"/>
                  <a:pt x="5184497" y="1103214"/>
                  <a:pt x="5225499" y="1059649"/>
                </a:cubicBezTo>
                <a:cubicBezTo>
                  <a:pt x="5266501" y="1016084"/>
                  <a:pt x="5295544" y="972519"/>
                  <a:pt x="5312628" y="928955"/>
                </a:cubicBezTo>
                <a:cubicBezTo>
                  <a:pt x="5329713" y="885390"/>
                  <a:pt x="5338255" y="840544"/>
                  <a:pt x="5338255" y="794417"/>
                </a:cubicBezTo>
                <a:cubicBezTo>
                  <a:pt x="5338255" y="753414"/>
                  <a:pt x="5330567" y="714975"/>
                  <a:pt x="5315191" y="679098"/>
                </a:cubicBezTo>
                <a:cubicBezTo>
                  <a:pt x="5299815" y="643221"/>
                  <a:pt x="5275898" y="612043"/>
                  <a:pt x="5243437" y="585562"/>
                </a:cubicBezTo>
                <a:cubicBezTo>
                  <a:pt x="5210977" y="559081"/>
                  <a:pt x="5170830" y="538153"/>
                  <a:pt x="5122994" y="522777"/>
                </a:cubicBezTo>
                <a:cubicBezTo>
                  <a:pt x="5075157" y="507402"/>
                  <a:pt x="5018780" y="499714"/>
                  <a:pt x="4953860" y="499714"/>
                </a:cubicBezTo>
                <a:close/>
                <a:moveTo>
                  <a:pt x="8578145" y="151196"/>
                </a:moveTo>
                <a:cubicBezTo>
                  <a:pt x="8678942" y="151196"/>
                  <a:pt x="8759238" y="152477"/>
                  <a:pt x="8819033" y="155039"/>
                </a:cubicBezTo>
                <a:cubicBezTo>
                  <a:pt x="8878827" y="157602"/>
                  <a:pt x="8925382" y="163582"/>
                  <a:pt x="8958696" y="172978"/>
                </a:cubicBezTo>
                <a:cubicBezTo>
                  <a:pt x="8992011" y="182374"/>
                  <a:pt x="9015928" y="196469"/>
                  <a:pt x="9030450" y="215261"/>
                </a:cubicBezTo>
                <a:cubicBezTo>
                  <a:pt x="9044972" y="234054"/>
                  <a:pt x="9057358" y="259680"/>
                  <a:pt x="9067608" y="292140"/>
                </a:cubicBezTo>
                <a:lnTo>
                  <a:pt x="10092663" y="3231482"/>
                </a:lnTo>
                <a:cubicBezTo>
                  <a:pt x="10113164" y="3292985"/>
                  <a:pt x="10125977" y="3341675"/>
                  <a:pt x="10131102" y="3377552"/>
                </a:cubicBezTo>
                <a:cubicBezTo>
                  <a:pt x="10136227" y="3413429"/>
                  <a:pt x="10129394" y="3440337"/>
                  <a:pt x="10110601" y="3458275"/>
                </a:cubicBezTo>
                <a:cubicBezTo>
                  <a:pt x="10091808" y="3476214"/>
                  <a:pt x="10058494" y="3487318"/>
                  <a:pt x="10010658" y="3491589"/>
                </a:cubicBezTo>
                <a:cubicBezTo>
                  <a:pt x="9962823" y="3495861"/>
                  <a:pt x="9897048" y="3497996"/>
                  <a:pt x="9813335" y="3497996"/>
                </a:cubicBezTo>
                <a:cubicBezTo>
                  <a:pt x="9726206" y="3497996"/>
                  <a:pt x="9658296" y="3496715"/>
                  <a:pt x="9609606" y="3494152"/>
                </a:cubicBezTo>
                <a:cubicBezTo>
                  <a:pt x="9560916" y="3491589"/>
                  <a:pt x="9523758" y="3486464"/>
                  <a:pt x="9498131" y="3478776"/>
                </a:cubicBezTo>
                <a:cubicBezTo>
                  <a:pt x="9472505" y="3471088"/>
                  <a:pt x="9454567" y="3460411"/>
                  <a:pt x="9444316" y="3446743"/>
                </a:cubicBezTo>
                <a:cubicBezTo>
                  <a:pt x="9434066" y="3433076"/>
                  <a:pt x="9425523" y="3415138"/>
                  <a:pt x="9418690" y="3392928"/>
                </a:cubicBezTo>
                <a:lnTo>
                  <a:pt x="9195740" y="2726643"/>
                </a:lnTo>
                <a:lnTo>
                  <a:pt x="7950300" y="2726643"/>
                </a:lnTo>
                <a:lnTo>
                  <a:pt x="7740164" y="3374989"/>
                </a:lnTo>
                <a:cubicBezTo>
                  <a:pt x="7733330" y="3398908"/>
                  <a:pt x="7724361" y="3418982"/>
                  <a:pt x="7713256" y="3435211"/>
                </a:cubicBezTo>
                <a:cubicBezTo>
                  <a:pt x="7702152" y="3451442"/>
                  <a:pt x="7684213" y="3464254"/>
                  <a:pt x="7659441" y="3473651"/>
                </a:cubicBezTo>
                <a:cubicBezTo>
                  <a:pt x="7634668" y="3483047"/>
                  <a:pt x="7599646" y="3489454"/>
                  <a:pt x="7554373" y="3492871"/>
                </a:cubicBezTo>
                <a:cubicBezTo>
                  <a:pt x="7509100" y="3496288"/>
                  <a:pt x="7449732" y="3497996"/>
                  <a:pt x="7376270" y="3497996"/>
                </a:cubicBezTo>
                <a:cubicBezTo>
                  <a:pt x="7297682" y="3497996"/>
                  <a:pt x="7236179" y="3495433"/>
                  <a:pt x="7191760" y="3490308"/>
                </a:cubicBezTo>
                <a:cubicBezTo>
                  <a:pt x="7147341" y="3485183"/>
                  <a:pt x="7116590" y="3472797"/>
                  <a:pt x="7099505" y="3453150"/>
                </a:cubicBezTo>
                <a:cubicBezTo>
                  <a:pt x="7082421" y="3433503"/>
                  <a:pt x="7076442" y="3405741"/>
                  <a:pt x="7081567" y="3369864"/>
                </a:cubicBezTo>
                <a:cubicBezTo>
                  <a:pt x="7086692" y="3333987"/>
                  <a:pt x="7099505" y="3286152"/>
                  <a:pt x="7120006" y="3226357"/>
                </a:cubicBezTo>
                <a:lnTo>
                  <a:pt x="8142497" y="284453"/>
                </a:lnTo>
                <a:cubicBezTo>
                  <a:pt x="8152748" y="255409"/>
                  <a:pt x="8164707" y="231918"/>
                  <a:pt x="8178374" y="213980"/>
                </a:cubicBezTo>
                <a:cubicBezTo>
                  <a:pt x="8192042" y="196042"/>
                  <a:pt x="8213824" y="182374"/>
                  <a:pt x="8243721" y="172978"/>
                </a:cubicBezTo>
                <a:cubicBezTo>
                  <a:pt x="8273619" y="163582"/>
                  <a:pt x="8315048" y="157602"/>
                  <a:pt x="8368009" y="155039"/>
                </a:cubicBezTo>
                <a:cubicBezTo>
                  <a:pt x="8420970" y="152477"/>
                  <a:pt x="8491016" y="151196"/>
                  <a:pt x="8578145" y="151196"/>
                </a:cubicBezTo>
                <a:close/>
                <a:moveTo>
                  <a:pt x="1601646" y="107631"/>
                </a:moveTo>
                <a:cubicBezTo>
                  <a:pt x="1849367" y="107631"/>
                  <a:pt x="2068473" y="140945"/>
                  <a:pt x="2258962" y="207573"/>
                </a:cubicBezTo>
                <a:cubicBezTo>
                  <a:pt x="2449451" y="274202"/>
                  <a:pt x="2610043" y="376280"/>
                  <a:pt x="2740737" y="513808"/>
                </a:cubicBezTo>
                <a:cubicBezTo>
                  <a:pt x="2871431" y="651336"/>
                  <a:pt x="2970520" y="825168"/>
                  <a:pt x="3038003" y="1035304"/>
                </a:cubicBezTo>
                <a:cubicBezTo>
                  <a:pt x="3105485" y="1245440"/>
                  <a:pt x="3139227" y="1494016"/>
                  <a:pt x="3139227" y="1781031"/>
                </a:cubicBezTo>
                <a:cubicBezTo>
                  <a:pt x="3139227" y="1929664"/>
                  <a:pt x="3129403" y="2069327"/>
                  <a:pt x="3109756" y="2200022"/>
                </a:cubicBezTo>
                <a:cubicBezTo>
                  <a:pt x="3090110" y="2330716"/>
                  <a:pt x="3061493" y="2451587"/>
                  <a:pt x="3023908" y="2562634"/>
                </a:cubicBezTo>
                <a:cubicBezTo>
                  <a:pt x="2986323" y="2673682"/>
                  <a:pt x="2940196" y="2775333"/>
                  <a:pt x="2885526" y="2867588"/>
                </a:cubicBezTo>
                <a:cubicBezTo>
                  <a:pt x="2830857" y="2959843"/>
                  <a:pt x="2768499" y="3040993"/>
                  <a:pt x="2698453" y="3111038"/>
                </a:cubicBezTo>
                <a:cubicBezTo>
                  <a:pt x="2804376" y="3203293"/>
                  <a:pt x="2898339" y="3273338"/>
                  <a:pt x="2980343" y="3321174"/>
                </a:cubicBezTo>
                <a:cubicBezTo>
                  <a:pt x="3062347" y="3369010"/>
                  <a:pt x="3131112" y="3404887"/>
                  <a:pt x="3186635" y="3428805"/>
                </a:cubicBezTo>
                <a:cubicBezTo>
                  <a:pt x="3242159" y="3452723"/>
                  <a:pt x="3286578" y="3470234"/>
                  <a:pt x="3319892" y="3481339"/>
                </a:cubicBezTo>
                <a:cubicBezTo>
                  <a:pt x="3353207" y="3492444"/>
                  <a:pt x="3379260" y="3506965"/>
                  <a:pt x="3398053" y="3524904"/>
                </a:cubicBezTo>
                <a:cubicBezTo>
                  <a:pt x="3416845" y="3542842"/>
                  <a:pt x="3430513" y="3573594"/>
                  <a:pt x="3439055" y="3617158"/>
                </a:cubicBezTo>
                <a:cubicBezTo>
                  <a:pt x="3447597" y="3660723"/>
                  <a:pt x="3451868" y="3720945"/>
                  <a:pt x="3451868" y="3797824"/>
                </a:cubicBezTo>
                <a:cubicBezTo>
                  <a:pt x="3451868" y="3859327"/>
                  <a:pt x="3448878" y="3908872"/>
                  <a:pt x="3442899" y="3946457"/>
                </a:cubicBezTo>
                <a:cubicBezTo>
                  <a:pt x="3436919" y="3984042"/>
                  <a:pt x="3428804" y="4013085"/>
                  <a:pt x="3418554" y="4033587"/>
                </a:cubicBezTo>
                <a:cubicBezTo>
                  <a:pt x="3408303" y="4054088"/>
                  <a:pt x="3397198" y="4067328"/>
                  <a:pt x="3385240" y="4073307"/>
                </a:cubicBezTo>
                <a:cubicBezTo>
                  <a:pt x="3373281" y="4079287"/>
                  <a:pt x="3360467" y="4082277"/>
                  <a:pt x="3346800" y="4082277"/>
                </a:cubicBezTo>
                <a:cubicBezTo>
                  <a:pt x="3290422" y="4082277"/>
                  <a:pt x="3216533" y="4066901"/>
                  <a:pt x="3125132" y="4036149"/>
                </a:cubicBezTo>
                <a:cubicBezTo>
                  <a:pt x="3033732" y="4005398"/>
                  <a:pt x="2935070" y="3961405"/>
                  <a:pt x="2829148" y="3904173"/>
                </a:cubicBezTo>
                <a:cubicBezTo>
                  <a:pt x="2723225" y="3846942"/>
                  <a:pt x="2615168" y="3776896"/>
                  <a:pt x="2504975" y="3694037"/>
                </a:cubicBezTo>
                <a:cubicBezTo>
                  <a:pt x="2394781" y="3611179"/>
                  <a:pt x="2292703" y="3515934"/>
                  <a:pt x="2198740" y="3408304"/>
                </a:cubicBezTo>
                <a:cubicBezTo>
                  <a:pt x="2120152" y="3444181"/>
                  <a:pt x="2024908" y="3475360"/>
                  <a:pt x="1913006" y="3501840"/>
                </a:cubicBezTo>
                <a:cubicBezTo>
                  <a:pt x="1801104" y="3528321"/>
                  <a:pt x="1676816" y="3541561"/>
                  <a:pt x="1540143" y="3541561"/>
                </a:cubicBezTo>
                <a:cubicBezTo>
                  <a:pt x="1282171" y="3541561"/>
                  <a:pt x="1057086" y="3508674"/>
                  <a:pt x="864889" y="3442899"/>
                </a:cubicBezTo>
                <a:cubicBezTo>
                  <a:pt x="672691" y="3377125"/>
                  <a:pt x="512526" y="3275047"/>
                  <a:pt x="384395" y="3136665"/>
                </a:cubicBezTo>
                <a:cubicBezTo>
                  <a:pt x="256263" y="2998282"/>
                  <a:pt x="160164" y="2821888"/>
                  <a:pt x="96098" y="2607480"/>
                </a:cubicBezTo>
                <a:cubicBezTo>
                  <a:pt x="32032" y="2393073"/>
                  <a:pt x="0" y="2138091"/>
                  <a:pt x="0" y="1842534"/>
                </a:cubicBezTo>
                <a:cubicBezTo>
                  <a:pt x="0" y="1574312"/>
                  <a:pt x="34168" y="1332997"/>
                  <a:pt x="102505" y="1118590"/>
                </a:cubicBezTo>
                <a:cubicBezTo>
                  <a:pt x="170842" y="904183"/>
                  <a:pt x="272493" y="722236"/>
                  <a:pt x="407458" y="572749"/>
                </a:cubicBezTo>
                <a:cubicBezTo>
                  <a:pt x="542424" y="423262"/>
                  <a:pt x="709422" y="308371"/>
                  <a:pt x="908453" y="228074"/>
                </a:cubicBezTo>
                <a:cubicBezTo>
                  <a:pt x="1107485" y="147778"/>
                  <a:pt x="1338549" y="107631"/>
                  <a:pt x="1601646" y="107631"/>
                </a:cubicBezTo>
                <a:close/>
                <a:moveTo>
                  <a:pt x="4987174" y="0"/>
                </a:moveTo>
                <a:cubicBezTo>
                  <a:pt x="5166558" y="0"/>
                  <a:pt x="5321170" y="17084"/>
                  <a:pt x="5451011" y="51253"/>
                </a:cubicBezTo>
                <a:cubicBezTo>
                  <a:pt x="5580851" y="85421"/>
                  <a:pt x="5687627" y="133684"/>
                  <a:pt x="5771340" y="196042"/>
                </a:cubicBezTo>
                <a:cubicBezTo>
                  <a:pt x="5855053" y="258399"/>
                  <a:pt x="5917410" y="335278"/>
                  <a:pt x="5958412" y="426679"/>
                </a:cubicBezTo>
                <a:cubicBezTo>
                  <a:pt x="5999414" y="518079"/>
                  <a:pt x="6019916" y="621012"/>
                  <a:pt x="6019916" y="735476"/>
                </a:cubicBezTo>
                <a:cubicBezTo>
                  <a:pt x="6019916" y="837981"/>
                  <a:pt x="6002404" y="932799"/>
                  <a:pt x="5967381" y="1019928"/>
                </a:cubicBezTo>
                <a:cubicBezTo>
                  <a:pt x="5932359" y="1107058"/>
                  <a:pt x="5879398" y="1189916"/>
                  <a:pt x="5808498" y="1268504"/>
                </a:cubicBezTo>
                <a:cubicBezTo>
                  <a:pt x="5737598" y="1347091"/>
                  <a:pt x="5649188" y="1422689"/>
                  <a:pt x="5543266" y="1495297"/>
                </a:cubicBezTo>
                <a:cubicBezTo>
                  <a:pt x="5437344" y="1567905"/>
                  <a:pt x="5313482" y="1640940"/>
                  <a:pt x="5171684" y="1714402"/>
                </a:cubicBezTo>
                <a:cubicBezTo>
                  <a:pt x="5217811" y="1767364"/>
                  <a:pt x="5269491" y="1823315"/>
                  <a:pt x="5326723" y="1882255"/>
                </a:cubicBezTo>
                <a:cubicBezTo>
                  <a:pt x="5383955" y="1941196"/>
                  <a:pt x="5442895" y="2000136"/>
                  <a:pt x="5503545" y="2059077"/>
                </a:cubicBezTo>
                <a:cubicBezTo>
                  <a:pt x="5564194" y="2118017"/>
                  <a:pt x="5625270" y="2176531"/>
                  <a:pt x="5686773" y="2234617"/>
                </a:cubicBezTo>
                <a:cubicBezTo>
                  <a:pt x="5748276" y="2292704"/>
                  <a:pt x="5808071" y="2346519"/>
                  <a:pt x="5866157" y="2396063"/>
                </a:cubicBezTo>
                <a:cubicBezTo>
                  <a:pt x="5888367" y="2361895"/>
                  <a:pt x="5908441" y="2322601"/>
                  <a:pt x="5926379" y="2278182"/>
                </a:cubicBezTo>
                <a:cubicBezTo>
                  <a:pt x="5944318" y="2233763"/>
                  <a:pt x="5959694" y="2186781"/>
                  <a:pt x="5972507" y="2137237"/>
                </a:cubicBezTo>
                <a:cubicBezTo>
                  <a:pt x="5985320" y="2087693"/>
                  <a:pt x="5995570" y="2037294"/>
                  <a:pt x="6003258" y="1986042"/>
                </a:cubicBezTo>
                <a:cubicBezTo>
                  <a:pt x="6010946" y="1934789"/>
                  <a:pt x="6014790" y="1884391"/>
                  <a:pt x="6014790" y="1834846"/>
                </a:cubicBezTo>
                <a:lnTo>
                  <a:pt x="6014790" y="1755405"/>
                </a:lnTo>
                <a:cubicBezTo>
                  <a:pt x="6014790" y="1736612"/>
                  <a:pt x="6018207" y="1720382"/>
                  <a:pt x="6025041" y="1706714"/>
                </a:cubicBezTo>
                <a:cubicBezTo>
                  <a:pt x="6031874" y="1693047"/>
                  <a:pt x="6045969" y="1681942"/>
                  <a:pt x="6067324" y="1673400"/>
                </a:cubicBezTo>
                <a:cubicBezTo>
                  <a:pt x="6088679" y="1664858"/>
                  <a:pt x="6119431" y="1658451"/>
                  <a:pt x="6159579" y="1654180"/>
                </a:cubicBezTo>
                <a:cubicBezTo>
                  <a:pt x="6199727" y="1649909"/>
                  <a:pt x="6251407" y="1647774"/>
                  <a:pt x="6314618" y="1647774"/>
                </a:cubicBezTo>
                <a:cubicBezTo>
                  <a:pt x="6374413" y="1647774"/>
                  <a:pt x="6423957" y="1649055"/>
                  <a:pt x="6463251" y="1651618"/>
                </a:cubicBezTo>
                <a:cubicBezTo>
                  <a:pt x="6502545" y="1654180"/>
                  <a:pt x="6533724" y="1659733"/>
                  <a:pt x="6556787" y="1668275"/>
                </a:cubicBezTo>
                <a:cubicBezTo>
                  <a:pt x="6579851" y="1676817"/>
                  <a:pt x="6596081" y="1688349"/>
                  <a:pt x="6605477" y="1702870"/>
                </a:cubicBezTo>
                <a:cubicBezTo>
                  <a:pt x="6614873" y="1717392"/>
                  <a:pt x="6619572" y="1735758"/>
                  <a:pt x="6619572" y="1757967"/>
                </a:cubicBezTo>
                <a:lnTo>
                  <a:pt x="6619572" y="1839971"/>
                </a:lnTo>
                <a:cubicBezTo>
                  <a:pt x="6619572" y="1921976"/>
                  <a:pt x="6613592" y="2004834"/>
                  <a:pt x="6601633" y="2088547"/>
                </a:cubicBezTo>
                <a:cubicBezTo>
                  <a:pt x="6589674" y="2172260"/>
                  <a:pt x="6572163" y="2253837"/>
                  <a:pt x="6549099" y="2333279"/>
                </a:cubicBezTo>
                <a:cubicBezTo>
                  <a:pt x="6526036" y="2412720"/>
                  <a:pt x="6497419" y="2488745"/>
                  <a:pt x="6463251" y="2561353"/>
                </a:cubicBezTo>
                <a:cubicBezTo>
                  <a:pt x="6429082" y="2633961"/>
                  <a:pt x="6391497" y="2701871"/>
                  <a:pt x="6350495" y="2765083"/>
                </a:cubicBezTo>
                <a:cubicBezTo>
                  <a:pt x="6410290" y="2811210"/>
                  <a:pt x="6461970" y="2849649"/>
                  <a:pt x="6505535" y="2880401"/>
                </a:cubicBezTo>
                <a:cubicBezTo>
                  <a:pt x="6549099" y="2911153"/>
                  <a:pt x="6586258" y="2935498"/>
                  <a:pt x="6617009" y="2953436"/>
                </a:cubicBezTo>
                <a:cubicBezTo>
                  <a:pt x="6647761" y="2971375"/>
                  <a:pt x="6673387" y="2983761"/>
                  <a:pt x="6693888" y="2990594"/>
                </a:cubicBezTo>
                <a:cubicBezTo>
                  <a:pt x="6714389" y="2997428"/>
                  <a:pt x="6731473" y="3000845"/>
                  <a:pt x="6745141" y="3000845"/>
                </a:cubicBezTo>
                <a:cubicBezTo>
                  <a:pt x="6763933" y="3000845"/>
                  <a:pt x="6781445" y="3000845"/>
                  <a:pt x="6797675" y="3000845"/>
                </a:cubicBezTo>
                <a:cubicBezTo>
                  <a:pt x="6813905" y="3000845"/>
                  <a:pt x="6827145" y="3006824"/>
                  <a:pt x="6837396" y="3018783"/>
                </a:cubicBezTo>
                <a:cubicBezTo>
                  <a:pt x="6847646" y="3030742"/>
                  <a:pt x="6855334" y="3052098"/>
                  <a:pt x="6860460" y="3082849"/>
                </a:cubicBezTo>
                <a:cubicBezTo>
                  <a:pt x="6865585" y="3113601"/>
                  <a:pt x="6868147" y="3158874"/>
                  <a:pt x="6868147" y="3218669"/>
                </a:cubicBezTo>
                <a:cubicBezTo>
                  <a:pt x="6868147" y="3281881"/>
                  <a:pt x="6866866" y="3331425"/>
                  <a:pt x="6864303" y="3367302"/>
                </a:cubicBezTo>
                <a:cubicBezTo>
                  <a:pt x="6861741" y="3403178"/>
                  <a:pt x="6857470" y="3429659"/>
                  <a:pt x="6851490" y="3446743"/>
                </a:cubicBezTo>
                <a:cubicBezTo>
                  <a:pt x="6845510" y="3463828"/>
                  <a:pt x="6835260" y="3477922"/>
                  <a:pt x="6820739" y="3489027"/>
                </a:cubicBezTo>
                <a:cubicBezTo>
                  <a:pt x="6806217" y="3500132"/>
                  <a:pt x="6781872" y="3510382"/>
                  <a:pt x="6747704" y="3519778"/>
                </a:cubicBezTo>
                <a:cubicBezTo>
                  <a:pt x="6713535" y="3529175"/>
                  <a:pt x="6672533" y="3533873"/>
                  <a:pt x="6624697" y="3533873"/>
                </a:cubicBezTo>
                <a:cubicBezTo>
                  <a:pt x="6587112" y="3533873"/>
                  <a:pt x="6548245" y="3529175"/>
                  <a:pt x="6508097" y="3519778"/>
                </a:cubicBezTo>
                <a:cubicBezTo>
                  <a:pt x="6467949" y="3510382"/>
                  <a:pt x="6421394" y="3492444"/>
                  <a:pt x="6368434" y="3465963"/>
                </a:cubicBezTo>
                <a:cubicBezTo>
                  <a:pt x="6315472" y="3439483"/>
                  <a:pt x="6253969" y="3404460"/>
                  <a:pt x="6183924" y="3360895"/>
                </a:cubicBezTo>
                <a:cubicBezTo>
                  <a:pt x="6113878" y="3317330"/>
                  <a:pt x="6032729" y="3261380"/>
                  <a:pt x="5940474" y="3193042"/>
                </a:cubicBezTo>
                <a:cubicBezTo>
                  <a:pt x="5860178" y="3247712"/>
                  <a:pt x="5777319" y="3296829"/>
                  <a:pt x="5691898" y="3340394"/>
                </a:cubicBezTo>
                <a:cubicBezTo>
                  <a:pt x="5606477" y="3383959"/>
                  <a:pt x="5517212" y="3420263"/>
                  <a:pt x="5424103" y="3449306"/>
                </a:cubicBezTo>
                <a:cubicBezTo>
                  <a:pt x="5330994" y="3478349"/>
                  <a:pt x="5234895" y="3500559"/>
                  <a:pt x="5135807" y="3515934"/>
                </a:cubicBezTo>
                <a:cubicBezTo>
                  <a:pt x="5036718" y="3531310"/>
                  <a:pt x="4930796" y="3538998"/>
                  <a:pt x="4818040" y="3538998"/>
                </a:cubicBezTo>
                <a:cubicBezTo>
                  <a:pt x="4706993" y="3538998"/>
                  <a:pt x="4598508" y="3530456"/>
                  <a:pt x="4492586" y="3513372"/>
                </a:cubicBezTo>
                <a:cubicBezTo>
                  <a:pt x="4386664" y="3496288"/>
                  <a:pt x="4287148" y="3470234"/>
                  <a:pt x="4194039" y="3435211"/>
                </a:cubicBezTo>
                <a:cubicBezTo>
                  <a:pt x="4100930" y="3400189"/>
                  <a:pt x="4015936" y="3356197"/>
                  <a:pt x="3939057" y="3303236"/>
                </a:cubicBezTo>
                <a:cubicBezTo>
                  <a:pt x="3862178" y="3250275"/>
                  <a:pt x="3796403" y="3187490"/>
                  <a:pt x="3741734" y="3114882"/>
                </a:cubicBezTo>
                <a:cubicBezTo>
                  <a:pt x="3687064" y="3042274"/>
                  <a:pt x="3644354" y="2959416"/>
                  <a:pt x="3613602" y="2866307"/>
                </a:cubicBezTo>
                <a:cubicBezTo>
                  <a:pt x="3582851" y="2773198"/>
                  <a:pt x="3567475" y="2670265"/>
                  <a:pt x="3567475" y="2557509"/>
                </a:cubicBezTo>
                <a:cubicBezTo>
                  <a:pt x="3567475" y="2461838"/>
                  <a:pt x="3581569" y="2371718"/>
                  <a:pt x="3609758" y="2287151"/>
                </a:cubicBezTo>
                <a:cubicBezTo>
                  <a:pt x="3637947" y="2202584"/>
                  <a:pt x="3680231" y="2122716"/>
                  <a:pt x="3736609" y="2047545"/>
                </a:cubicBezTo>
                <a:cubicBezTo>
                  <a:pt x="3792987" y="1972374"/>
                  <a:pt x="3862605" y="1900621"/>
                  <a:pt x="3945463" y="1832284"/>
                </a:cubicBezTo>
                <a:cubicBezTo>
                  <a:pt x="4028322" y="1763947"/>
                  <a:pt x="4124421" y="1697318"/>
                  <a:pt x="4233760" y="1632398"/>
                </a:cubicBezTo>
                <a:cubicBezTo>
                  <a:pt x="4172256" y="1553810"/>
                  <a:pt x="4118868" y="1479921"/>
                  <a:pt x="4073595" y="1410730"/>
                </a:cubicBezTo>
                <a:cubicBezTo>
                  <a:pt x="4028322" y="1341539"/>
                  <a:pt x="3990736" y="1275338"/>
                  <a:pt x="3960839" y="1212126"/>
                </a:cubicBezTo>
                <a:cubicBezTo>
                  <a:pt x="3930942" y="1148914"/>
                  <a:pt x="3908732" y="1088692"/>
                  <a:pt x="3894211" y="1031460"/>
                </a:cubicBezTo>
                <a:cubicBezTo>
                  <a:pt x="3879689" y="974228"/>
                  <a:pt x="3872428" y="917423"/>
                  <a:pt x="3872428" y="861045"/>
                </a:cubicBezTo>
                <a:cubicBezTo>
                  <a:pt x="3872428" y="741456"/>
                  <a:pt x="3893783" y="629127"/>
                  <a:pt x="3936494" y="524059"/>
                </a:cubicBezTo>
                <a:cubicBezTo>
                  <a:pt x="3979205" y="418991"/>
                  <a:pt x="4045833" y="328017"/>
                  <a:pt x="4136380" y="251138"/>
                </a:cubicBezTo>
                <a:cubicBezTo>
                  <a:pt x="4226926" y="174259"/>
                  <a:pt x="4342245" y="113183"/>
                  <a:pt x="4482336" y="67910"/>
                </a:cubicBezTo>
                <a:cubicBezTo>
                  <a:pt x="4622426" y="22637"/>
                  <a:pt x="4790705" y="0"/>
                  <a:pt x="498717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spPr>
        <p:txBody>
          <a:bodyPr wrap="square">
            <a:noAutofit/>
          </a:bodyPr>
          <a:lstStyle/>
          <a:p>
            <a:endParaRPr lang="en-US"/>
          </a:p>
        </p:txBody>
      </p:sp>
    </p:spTree>
    <p:extLst>
      <p:ext uri="{BB962C8B-B14F-4D97-AF65-F5344CB8AC3E}">
        <p14:creationId xmlns:p14="http://schemas.microsoft.com/office/powerpoint/2010/main" val="389501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521F1-6842-476F-B5FE-D1FDAC9B62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22B36F-9567-4F9F-8C7A-A503B11B7FC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0AB06AE-3C09-4785-B469-49CB10779B5D}"/>
              </a:ext>
            </a:extLst>
          </p:cNvPr>
          <p:cNvSpPr>
            <a:spLocks noGrp="1"/>
          </p:cNvSpPr>
          <p:nvPr>
            <p:ph type="ftr" sz="quarter" idx="11"/>
          </p:nvPr>
        </p:nvSpPr>
        <p:spPr>
          <a:xfrm>
            <a:off x="838200" y="6355314"/>
            <a:ext cx="7150768" cy="365125"/>
          </a:xfrm>
        </p:spPr>
        <p:txBody>
          <a:bodyPr/>
          <a:lstStyle/>
          <a:p>
            <a:r>
              <a:rPr lang="en-US"/>
              <a:t>Slide courtesy of i4cp, the Institute for Corporate Productivity</a:t>
            </a:r>
          </a:p>
        </p:txBody>
      </p:sp>
      <p:sp>
        <p:nvSpPr>
          <p:cNvPr id="6" name="Slide Number Placeholder 5">
            <a:extLst>
              <a:ext uri="{FF2B5EF4-FFF2-40B4-BE49-F238E27FC236}">
                <a16:creationId xmlns:a16="http://schemas.microsoft.com/office/drawing/2014/main" id="{959EE478-9947-4E5A-B87B-1555AD8D7A24}"/>
              </a:ext>
            </a:extLst>
          </p:cNvPr>
          <p:cNvSpPr>
            <a:spLocks noGrp="1"/>
          </p:cNvSpPr>
          <p:nvPr>
            <p:ph type="sldNum" sz="quarter" idx="12"/>
          </p:nvPr>
        </p:nvSpPr>
        <p:spPr/>
        <p:txBody>
          <a:bodyPr/>
          <a:lstStyle/>
          <a:p>
            <a:fld id="{229D27A5-AAF8-484F-B0C1-5B1B4F323FA5}" type="slidenum">
              <a:rPr lang="en-US" smtClean="0"/>
              <a:t>‹#›</a:t>
            </a:fld>
            <a:endParaRPr lang="en-US"/>
          </a:p>
        </p:txBody>
      </p:sp>
    </p:spTree>
    <p:extLst>
      <p:ext uri="{BB962C8B-B14F-4D97-AF65-F5344CB8AC3E}">
        <p14:creationId xmlns:p14="http://schemas.microsoft.com/office/powerpoint/2010/main" val="2336957725"/>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5788E3-7B6E-4045-BC89-EE8CEBECD0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517251-5B89-4B75-997F-5FE0D87101D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6DD553F-F1AF-4BB7-A98F-C3A4E285C261}"/>
              </a:ext>
            </a:extLst>
          </p:cNvPr>
          <p:cNvSpPr>
            <a:spLocks noGrp="1"/>
          </p:cNvSpPr>
          <p:nvPr>
            <p:ph type="ftr" sz="quarter" idx="11"/>
          </p:nvPr>
        </p:nvSpPr>
        <p:spPr>
          <a:xfrm>
            <a:off x="838200" y="6355314"/>
            <a:ext cx="7150768" cy="365125"/>
          </a:xfrm>
        </p:spPr>
        <p:txBody>
          <a:bodyPr/>
          <a:lstStyle/>
          <a:p>
            <a:r>
              <a:rPr lang="en-US"/>
              <a:t>Slide courtesy of i4cp, the Institute for Corporate Productivity</a:t>
            </a:r>
          </a:p>
        </p:txBody>
      </p:sp>
      <p:sp>
        <p:nvSpPr>
          <p:cNvPr id="6" name="Slide Number Placeholder 5">
            <a:extLst>
              <a:ext uri="{FF2B5EF4-FFF2-40B4-BE49-F238E27FC236}">
                <a16:creationId xmlns:a16="http://schemas.microsoft.com/office/drawing/2014/main" id="{0140CAB9-3DB7-48C0-B0F2-4AFAEB7E59B9}"/>
              </a:ext>
            </a:extLst>
          </p:cNvPr>
          <p:cNvSpPr>
            <a:spLocks noGrp="1"/>
          </p:cNvSpPr>
          <p:nvPr>
            <p:ph type="sldNum" sz="quarter" idx="12"/>
          </p:nvPr>
        </p:nvSpPr>
        <p:spPr/>
        <p:txBody>
          <a:bodyPr/>
          <a:lstStyle/>
          <a:p>
            <a:fld id="{229D27A5-AAF8-484F-B0C1-5B1B4F323FA5}" type="slidenum">
              <a:rPr lang="en-US" smtClean="0"/>
              <a:t>‹#›</a:t>
            </a:fld>
            <a:endParaRPr lang="en-US"/>
          </a:p>
        </p:txBody>
      </p:sp>
    </p:spTree>
    <p:extLst>
      <p:ext uri="{BB962C8B-B14F-4D97-AF65-F5344CB8AC3E}">
        <p14:creationId xmlns:p14="http://schemas.microsoft.com/office/powerpoint/2010/main" val="326581943"/>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
        <p:nvSpPr>
          <p:cNvPr id="13" name="Text Placeholder 7"/>
          <p:cNvSpPr>
            <a:spLocks noGrp="1"/>
          </p:cNvSpPr>
          <p:nvPr>
            <p:ph type="body" sz="quarter" idx="10"/>
          </p:nvPr>
        </p:nvSpPr>
        <p:spPr>
          <a:xfrm>
            <a:off x="406400" y="2514600"/>
            <a:ext cx="11480800" cy="1219200"/>
          </a:xfrm>
        </p:spPr>
        <p:txBody>
          <a:bodyPr anchor="ctr"/>
          <a:lstStyle>
            <a:lvl1pPr marL="0" algn="l" rtl="0" fontAlgn="auto">
              <a:spcBef>
                <a:spcPct val="0"/>
              </a:spcBef>
              <a:spcAft>
                <a:spcPts val="0"/>
              </a:spcAft>
              <a:buNone/>
              <a:defRPr lang="en-US" sz="4800" dirty="0" smtClean="0"/>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4" name="Text Placeholder 7"/>
          <p:cNvSpPr>
            <a:spLocks noGrp="1"/>
          </p:cNvSpPr>
          <p:nvPr>
            <p:ph type="body" sz="quarter" idx="12"/>
          </p:nvPr>
        </p:nvSpPr>
        <p:spPr>
          <a:xfrm>
            <a:off x="406400" y="3733800"/>
            <a:ext cx="11480800" cy="838200"/>
          </a:xfrm>
        </p:spPr>
        <p:txBody>
          <a:bodyPr anchor="ctr"/>
          <a:lstStyle>
            <a:lvl1pPr marL="0" algn="l" rtl="0" fontAlgn="auto">
              <a:spcBef>
                <a:spcPct val="0"/>
              </a:spcBef>
              <a:spcAft>
                <a:spcPts val="0"/>
              </a:spcAft>
              <a:buNone/>
              <a:defRPr kumimoji="0" lang="en-US" sz="3200" b="0" i="0" u="none" strike="noStrike" kern="1200" cap="none" spc="0" normalizeH="0" baseline="0" noProof="0" dirty="0" smtClean="0">
                <a:ln>
                  <a:noFill/>
                </a:ln>
                <a:solidFill>
                  <a:srgbClr val="0099CF"/>
                </a:solidFill>
                <a:effectLst/>
                <a:uLnTx/>
                <a:uFillTx/>
                <a:latin typeface="Arial" pitchFamily="34" charset="0"/>
                <a:ea typeface="+mn-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930083010"/>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userDrawn="1">
  <p:cSld name="104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753638" y="3853284"/>
            <a:ext cx="10684720" cy="2204151"/>
          </a:xfrm>
          <a:custGeom>
            <a:avLst/>
            <a:gdLst>
              <a:gd name="connsiteX0" fmla="*/ 0 w 10684720"/>
              <a:gd name="connsiteY0" fmla="*/ 0 h 2204151"/>
              <a:gd name="connsiteX1" fmla="*/ 10684720 w 10684720"/>
              <a:gd name="connsiteY1" fmla="*/ 0 h 2204151"/>
              <a:gd name="connsiteX2" fmla="*/ 10684720 w 10684720"/>
              <a:gd name="connsiteY2" fmla="*/ 2204151 h 2204151"/>
              <a:gd name="connsiteX3" fmla="*/ 0 w 10684720"/>
              <a:gd name="connsiteY3" fmla="*/ 2204151 h 2204151"/>
            </a:gdLst>
            <a:ahLst/>
            <a:cxnLst>
              <a:cxn ang="0">
                <a:pos x="connsiteX0" y="connsiteY0"/>
              </a:cxn>
              <a:cxn ang="0">
                <a:pos x="connsiteX1" y="connsiteY1"/>
              </a:cxn>
              <a:cxn ang="0">
                <a:pos x="connsiteX2" y="connsiteY2"/>
              </a:cxn>
              <a:cxn ang="0">
                <a:pos x="connsiteX3" y="connsiteY3"/>
              </a:cxn>
            </a:cxnLst>
            <a:rect l="l" t="t" r="r" b="b"/>
            <a:pathLst>
              <a:path w="10684720" h="2204151">
                <a:moveTo>
                  <a:pt x="0" y="0"/>
                </a:moveTo>
                <a:lnTo>
                  <a:pt x="10684720" y="0"/>
                </a:lnTo>
                <a:lnTo>
                  <a:pt x="10684720" y="2204151"/>
                </a:lnTo>
                <a:lnTo>
                  <a:pt x="0" y="2204151"/>
                </a:lnTo>
                <a:close/>
              </a:path>
            </a:pathLst>
          </a:custGeom>
        </p:spPr>
        <p:txBody>
          <a:bodyPr wrap="square">
            <a:noAutofit/>
          </a:bodyPr>
          <a:lstStyle/>
          <a:p>
            <a:endParaRPr lang="en-US"/>
          </a:p>
        </p:txBody>
      </p:sp>
    </p:spTree>
    <p:extLst>
      <p:ext uri="{BB962C8B-B14F-4D97-AF65-F5344CB8AC3E}">
        <p14:creationId xmlns:p14="http://schemas.microsoft.com/office/powerpoint/2010/main" val="1455786576"/>
      </p:ext>
    </p:extLst>
  </p:cSld>
  <p:clrMapOvr>
    <a:masterClrMapping/>
  </p:clrMapOvr>
  <p:transition spd="slow" advClick="0">
    <p:wipe/>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657467F-AA1E-3A4D-9850-E032AF867029}"/>
              </a:ext>
            </a:extLst>
          </p:cNvPr>
          <p:cNvSpPr/>
          <p:nvPr userDrawn="1"/>
        </p:nvSpPr>
        <p:spPr>
          <a:xfrm>
            <a:off x="10293178" y="6126491"/>
            <a:ext cx="1717590" cy="63677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D4186F33-F104-8049-B03A-C51E6D08B749}"/>
              </a:ext>
            </a:extLst>
          </p:cNvPr>
          <p:cNvCxnSpPr/>
          <p:nvPr userDrawn="1"/>
        </p:nvCxnSpPr>
        <p:spPr>
          <a:xfrm>
            <a:off x="838200" y="6172200"/>
            <a:ext cx="21717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B17F5297-E664-D949-9D39-7FCD6A483D81}"/>
              </a:ext>
            </a:extLst>
          </p:cNvPr>
          <p:cNvGrpSpPr/>
          <p:nvPr userDrawn="1"/>
        </p:nvGrpSpPr>
        <p:grpSpPr>
          <a:xfrm>
            <a:off x="5536751" y="-1912066"/>
            <a:ext cx="8084266" cy="8084266"/>
            <a:chOff x="5507255" y="-1920969"/>
            <a:chExt cx="8084266" cy="8084266"/>
          </a:xfrm>
        </p:grpSpPr>
        <p:sp>
          <p:nvSpPr>
            <p:cNvPr id="10" name="Oval 9">
              <a:extLst>
                <a:ext uri="{FF2B5EF4-FFF2-40B4-BE49-F238E27FC236}">
                  <a16:creationId xmlns:a16="http://schemas.microsoft.com/office/drawing/2014/main" id="{25ADFA45-7AF4-2B4C-855D-EE302FA3802E}"/>
                </a:ext>
              </a:extLst>
            </p:cNvPr>
            <p:cNvSpPr/>
            <p:nvPr userDrawn="1"/>
          </p:nvSpPr>
          <p:spPr>
            <a:xfrm>
              <a:off x="5507255" y="-1920969"/>
              <a:ext cx="8084266" cy="8084266"/>
            </a:xfrm>
            <a:prstGeom prst="ellipse">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495B13C-09C5-474A-9C18-9D830A9FE9F8}"/>
                </a:ext>
              </a:extLst>
            </p:cNvPr>
            <p:cNvSpPr/>
            <p:nvPr userDrawn="1"/>
          </p:nvSpPr>
          <p:spPr>
            <a:xfrm>
              <a:off x="6104884" y="-1355866"/>
              <a:ext cx="6954061" cy="6954061"/>
            </a:xfrm>
            <a:prstGeom prst="ellipse">
              <a:avLst/>
            </a:prstGeom>
            <a:gradFill flip="none" rotWithShape="1">
              <a:gsLst>
                <a:gs pos="0">
                  <a:schemeClr val="accent3">
                    <a:lumMod val="40000"/>
                    <a:lumOff val="60000"/>
                    <a:alpha val="49000"/>
                  </a:schemeClr>
                </a:gs>
                <a:gs pos="58000">
                  <a:schemeClr val="accent3">
                    <a:lumMod val="95000"/>
                    <a:lumOff val="5000"/>
                  </a:schemeClr>
                </a:gs>
                <a:gs pos="100000">
                  <a:schemeClr val="accent3">
                    <a:lumMod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1A3022E-5877-434D-8DF1-1BB284CBE56F}"/>
                </a:ext>
              </a:extLst>
            </p:cNvPr>
            <p:cNvSpPr/>
            <p:nvPr userDrawn="1"/>
          </p:nvSpPr>
          <p:spPr>
            <a:xfrm>
              <a:off x="6801512" y="-708533"/>
              <a:ext cx="5659395" cy="5659395"/>
            </a:xfrm>
            <a:prstGeom prst="ellipse">
              <a:avLst/>
            </a:prstGeom>
            <a:gradFill>
              <a:gsLst>
                <a:gs pos="0">
                  <a:schemeClr val="accent1"/>
                </a:gs>
                <a:gs pos="100000">
                  <a:schemeClr val="accent6">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Placeholder 29">
            <a:extLst>
              <a:ext uri="{FF2B5EF4-FFF2-40B4-BE49-F238E27FC236}">
                <a16:creationId xmlns:a16="http://schemas.microsoft.com/office/drawing/2014/main" id="{855B4994-CE3E-AA45-8360-476BF81FD0EC}"/>
              </a:ext>
            </a:extLst>
          </p:cNvPr>
          <p:cNvSpPr>
            <a:spLocks noGrp="1"/>
          </p:cNvSpPr>
          <p:nvPr>
            <p:ph type="body" sz="quarter" idx="10"/>
          </p:nvPr>
        </p:nvSpPr>
        <p:spPr>
          <a:xfrm>
            <a:off x="838199" y="3575050"/>
            <a:ext cx="4979989" cy="25876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F8EB4762-7950-C44A-BA7C-D52A57FD62CB}"/>
              </a:ext>
            </a:extLst>
          </p:cNvPr>
          <p:cNvSpPr>
            <a:spLocks noGrp="1"/>
          </p:cNvSpPr>
          <p:nvPr>
            <p:ph type="pic" sz="quarter" idx="11"/>
          </p:nvPr>
        </p:nvSpPr>
        <p:spPr>
          <a:xfrm>
            <a:off x="6831008" y="-699631"/>
            <a:ext cx="5659395" cy="5659395"/>
          </a:xfrm>
          <a:prstGeom prst="ellipse">
            <a:avLst/>
          </a:prstGeom>
        </p:spPr>
        <p:txBody>
          <a:bodyPr/>
          <a:lstStyle>
            <a:lvl1pPr marL="0" indent="0">
              <a:buNone/>
              <a:defRPr/>
            </a:lvl1pPr>
          </a:lstStyle>
          <a:p>
            <a:endParaRPr lang="en-US"/>
          </a:p>
        </p:txBody>
      </p:sp>
      <p:sp>
        <p:nvSpPr>
          <p:cNvPr id="21" name="Title 20">
            <a:extLst>
              <a:ext uri="{FF2B5EF4-FFF2-40B4-BE49-F238E27FC236}">
                <a16:creationId xmlns:a16="http://schemas.microsoft.com/office/drawing/2014/main" id="{25AD96A1-EFB6-7242-A5EB-259320D7B598}"/>
              </a:ext>
            </a:extLst>
          </p:cNvPr>
          <p:cNvSpPr>
            <a:spLocks noGrp="1"/>
          </p:cNvSpPr>
          <p:nvPr>
            <p:ph type="title"/>
          </p:nvPr>
        </p:nvSpPr>
        <p:spPr>
          <a:xfrm>
            <a:off x="838199" y="2332222"/>
            <a:ext cx="10297477" cy="1059414"/>
          </a:xfrm>
        </p:spPr>
        <p:txBody>
          <a:bodyPr>
            <a:normAutofit/>
          </a:bodyPr>
          <a:lstStyle>
            <a:lvl1pPr>
              <a:defRPr sz="4000" spc="300">
                <a:solidFill>
                  <a:schemeClr val="bg1"/>
                </a:solidFill>
              </a:defRPr>
            </a:lvl1pPr>
          </a:lstStyle>
          <a:p>
            <a:r>
              <a:rPr lang="en-US"/>
              <a:t>Click to edit Master title style</a:t>
            </a:r>
          </a:p>
        </p:txBody>
      </p:sp>
      <p:pic>
        <p:nvPicPr>
          <p:cNvPr id="14" name="Picture 13">
            <a:extLst>
              <a:ext uri="{FF2B5EF4-FFF2-40B4-BE49-F238E27FC236}">
                <a16:creationId xmlns:a16="http://schemas.microsoft.com/office/drawing/2014/main" id="{A176F207-CEA7-1148-8E23-3B06E0FEA78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82737" y="6207524"/>
            <a:ext cx="1142999" cy="522514"/>
          </a:xfrm>
          <a:prstGeom prst="rect">
            <a:avLst/>
          </a:prstGeom>
        </p:spPr>
      </p:pic>
    </p:spTree>
    <p:extLst>
      <p:ext uri="{BB962C8B-B14F-4D97-AF65-F5344CB8AC3E}">
        <p14:creationId xmlns:p14="http://schemas.microsoft.com/office/powerpoint/2010/main" val="3935491028"/>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E899F1-9708-A641-9BD1-7D6091A3C3BD}"/>
              </a:ext>
            </a:extLst>
          </p:cNvPr>
          <p:cNvSpPr/>
          <p:nvPr userDrawn="1"/>
        </p:nvSpPr>
        <p:spPr>
          <a:xfrm>
            <a:off x="0" y="0"/>
            <a:ext cx="9497961" cy="6858000"/>
          </a:xfrm>
          <a:prstGeom prst="rect">
            <a:avLst/>
          </a:prstGeom>
          <a:gradFill>
            <a:gsLst>
              <a:gs pos="0">
                <a:schemeClr val="accent1"/>
              </a:gs>
              <a:gs pos="100000">
                <a:schemeClr val="accent6">
                  <a:lumMod val="75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03A9BDD-E242-8044-961C-F69CE56D7BB1}"/>
              </a:ext>
            </a:extLst>
          </p:cNvPr>
          <p:cNvSpPr/>
          <p:nvPr userDrawn="1"/>
        </p:nvSpPr>
        <p:spPr>
          <a:xfrm>
            <a:off x="10293178" y="5898294"/>
            <a:ext cx="1717590" cy="86497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E4D5566-C3CF-2346-9786-65EBA11DE096}"/>
              </a:ext>
            </a:extLst>
          </p:cNvPr>
          <p:cNvSpPr/>
          <p:nvPr userDrawn="1"/>
        </p:nvSpPr>
        <p:spPr>
          <a:xfrm>
            <a:off x="790832" y="725557"/>
            <a:ext cx="10639168" cy="5411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C88B757-D1F9-F948-B5EB-86D5077989B3}"/>
              </a:ext>
            </a:extLst>
          </p:cNvPr>
          <p:cNvSpPr>
            <a:spLocks noGrp="1"/>
          </p:cNvSpPr>
          <p:nvPr>
            <p:ph type="title"/>
          </p:nvPr>
        </p:nvSpPr>
        <p:spPr>
          <a:xfrm>
            <a:off x="1322405" y="940457"/>
            <a:ext cx="9638037" cy="1147835"/>
          </a:xfrm>
          <a:ln>
            <a:noFill/>
          </a:ln>
        </p:spPr>
        <p:txBody>
          <a:bodyPr anchor="b">
            <a:normAutofit/>
          </a:bodyPr>
          <a:lstStyle>
            <a:lvl1pPr>
              <a:defRPr sz="3600">
                <a:solidFill>
                  <a:schemeClr val="tx1">
                    <a:lumMod val="65000"/>
                    <a:lumOff val="35000"/>
                  </a:schemeClr>
                </a:solidFill>
              </a:defRPr>
            </a:lvl1pPr>
          </a:lstStyle>
          <a:p>
            <a:r>
              <a:rPr lang="en-US"/>
              <a:t>Click to edit Master title style</a:t>
            </a:r>
          </a:p>
        </p:txBody>
      </p:sp>
      <p:sp>
        <p:nvSpPr>
          <p:cNvPr id="5" name="Text Placeholder 3">
            <a:extLst>
              <a:ext uri="{FF2B5EF4-FFF2-40B4-BE49-F238E27FC236}">
                <a16:creationId xmlns:a16="http://schemas.microsoft.com/office/drawing/2014/main" id="{939C7AE9-CFDB-E040-B84B-CFF9046166AE}"/>
              </a:ext>
            </a:extLst>
          </p:cNvPr>
          <p:cNvSpPr>
            <a:spLocks noGrp="1"/>
          </p:cNvSpPr>
          <p:nvPr>
            <p:ph type="body" sz="half" idx="2"/>
          </p:nvPr>
        </p:nvSpPr>
        <p:spPr>
          <a:xfrm>
            <a:off x="1322405" y="2211859"/>
            <a:ext cx="9638037" cy="3455929"/>
          </a:xfrm>
          <a:ln>
            <a:noFill/>
          </a:ln>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7" name="Picture 6">
            <a:extLst>
              <a:ext uri="{FF2B5EF4-FFF2-40B4-BE49-F238E27FC236}">
                <a16:creationId xmlns:a16="http://schemas.microsoft.com/office/drawing/2014/main" id="{97B23001-7614-4C42-AFC5-3EC69EFF536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82737" y="6207524"/>
            <a:ext cx="1142999" cy="522514"/>
          </a:xfrm>
          <a:prstGeom prst="rect">
            <a:avLst/>
          </a:prstGeom>
        </p:spPr>
      </p:pic>
    </p:spTree>
    <p:extLst>
      <p:ext uri="{BB962C8B-B14F-4D97-AF65-F5344CB8AC3E}">
        <p14:creationId xmlns:p14="http://schemas.microsoft.com/office/powerpoint/2010/main" val="980862051"/>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048250" y="0"/>
            <a:ext cx="7143750" cy="6858000"/>
          </a:xfrm>
          <a:custGeom>
            <a:avLst/>
            <a:gdLst>
              <a:gd name="connsiteX0" fmla="*/ 3429000 w 7143750"/>
              <a:gd name="connsiteY0" fmla="*/ 0 h 6858000"/>
              <a:gd name="connsiteX1" fmla="*/ 7143750 w 7143750"/>
              <a:gd name="connsiteY1" fmla="*/ 0 h 6858000"/>
              <a:gd name="connsiteX2" fmla="*/ 7143750 w 7143750"/>
              <a:gd name="connsiteY2" fmla="*/ 6858000 h 6858000"/>
              <a:gd name="connsiteX3" fmla="*/ 3429000 w 7143750"/>
              <a:gd name="connsiteY3" fmla="*/ 6858000 h 6858000"/>
              <a:gd name="connsiteX4" fmla="*/ 0 w 7143750"/>
              <a:gd name="connsiteY4" fmla="*/ 3429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50" h="6858000">
                <a:moveTo>
                  <a:pt x="3429000" y="0"/>
                </a:moveTo>
                <a:lnTo>
                  <a:pt x="7143750" y="0"/>
                </a:lnTo>
                <a:lnTo>
                  <a:pt x="7143750" y="6858000"/>
                </a:lnTo>
                <a:lnTo>
                  <a:pt x="3429000" y="6858000"/>
                </a:lnTo>
                <a:lnTo>
                  <a:pt x="0" y="3429000"/>
                </a:lnTo>
                <a:close/>
              </a:path>
            </a:pathLst>
          </a:custGeom>
          <a:solidFill>
            <a:schemeClr val="accent1"/>
          </a:solidFill>
        </p:spPr>
        <p:txBody>
          <a:bodyPr wrap="square">
            <a:noAutofit/>
          </a:bodyPr>
          <a:lstStyle/>
          <a:p>
            <a:endParaRPr lang="en-US"/>
          </a:p>
        </p:txBody>
      </p:sp>
      <p:sp>
        <p:nvSpPr>
          <p:cNvPr id="3" name="Title 1">
            <a:extLst>
              <a:ext uri="{FF2B5EF4-FFF2-40B4-BE49-F238E27FC236}">
                <a16:creationId xmlns:a16="http://schemas.microsoft.com/office/drawing/2014/main" id="{E2BE5936-D3BA-4F49-BF09-D8CB8237E146}"/>
              </a:ext>
            </a:extLst>
          </p:cNvPr>
          <p:cNvSpPr>
            <a:spLocks noGrp="1"/>
          </p:cNvSpPr>
          <p:nvPr>
            <p:ph type="title"/>
          </p:nvPr>
        </p:nvSpPr>
        <p:spPr>
          <a:xfrm>
            <a:off x="6916994" y="2551468"/>
            <a:ext cx="4815305" cy="1755058"/>
          </a:xfrm>
        </p:spPr>
        <p:txBody>
          <a:bodyPr anchor="b">
            <a:normAutofit/>
          </a:bodyPr>
          <a:lstStyle>
            <a:lvl1pPr>
              <a:defRPr sz="36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CBDD4A17-DCAC-C245-A195-94E4FE4402C5}"/>
              </a:ext>
            </a:extLst>
          </p:cNvPr>
          <p:cNvSpPr>
            <a:spLocks noGrp="1"/>
          </p:cNvSpPr>
          <p:nvPr>
            <p:ph type="body" sz="half" idx="2"/>
          </p:nvPr>
        </p:nvSpPr>
        <p:spPr>
          <a:xfrm>
            <a:off x="853572" y="342900"/>
            <a:ext cx="4194678" cy="5829300"/>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9" name="Picture 8">
            <a:extLst>
              <a:ext uri="{FF2B5EF4-FFF2-40B4-BE49-F238E27FC236}">
                <a16:creationId xmlns:a16="http://schemas.microsoft.com/office/drawing/2014/main" id="{A97730D5-A80D-8C4A-A874-58D49CDEEB6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82737" y="6207524"/>
            <a:ext cx="1142999" cy="522514"/>
          </a:xfrm>
          <a:prstGeom prst="rect">
            <a:avLst/>
          </a:prstGeom>
        </p:spPr>
      </p:pic>
    </p:spTree>
    <p:extLst>
      <p:ext uri="{BB962C8B-B14F-4D97-AF65-F5344CB8AC3E}">
        <p14:creationId xmlns:p14="http://schemas.microsoft.com/office/powerpoint/2010/main" val="218554387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flipH="1">
            <a:off x="0" y="-3"/>
            <a:ext cx="7143750" cy="6858000"/>
          </a:xfrm>
          <a:custGeom>
            <a:avLst/>
            <a:gdLst>
              <a:gd name="connsiteX0" fmla="*/ 3429000 w 7143750"/>
              <a:gd name="connsiteY0" fmla="*/ 0 h 6858000"/>
              <a:gd name="connsiteX1" fmla="*/ 7143750 w 7143750"/>
              <a:gd name="connsiteY1" fmla="*/ 0 h 6858000"/>
              <a:gd name="connsiteX2" fmla="*/ 7143750 w 7143750"/>
              <a:gd name="connsiteY2" fmla="*/ 6858000 h 6858000"/>
              <a:gd name="connsiteX3" fmla="*/ 3429000 w 7143750"/>
              <a:gd name="connsiteY3" fmla="*/ 6858000 h 6858000"/>
              <a:gd name="connsiteX4" fmla="*/ 0 w 7143750"/>
              <a:gd name="connsiteY4" fmla="*/ 3429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50" h="6858000">
                <a:moveTo>
                  <a:pt x="3429000" y="0"/>
                </a:moveTo>
                <a:lnTo>
                  <a:pt x="7143750" y="0"/>
                </a:lnTo>
                <a:lnTo>
                  <a:pt x="7143750" y="6858000"/>
                </a:lnTo>
                <a:lnTo>
                  <a:pt x="3429000" y="6858000"/>
                </a:lnTo>
                <a:lnTo>
                  <a:pt x="0" y="3429000"/>
                </a:lnTo>
                <a:close/>
              </a:path>
            </a:pathLst>
          </a:custGeom>
          <a:solidFill>
            <a:schemeClr val="accent1"/>
          </a:solidFill>
        </p:spPr>
        <p:txBody>
          <a:bodyPr wrap="square">
            <a:noAutofit/>
          </a:bodyPr>
          <a:lstStyle/>
          <a:p>
            <a:endParaRPr lang="en-US"/>
          </a:p>
        </p:txBody>
      </p:sp>
      <p:sp>
        <p:nvSpPr>
          <p:cNvPr id="3" name="Title 1">
            <a:extLst>
              <a:ext uri="{FF2B5EF4-FFF2-40B4-BE49-F238E27FC236}">
                <a16:creationId xmlns:a16="http://schemas.microsoft.com/office/drawing/2014/main" id="{E2BE5936-D3BA-4F49-BF09-D8CB8237E146}"/>
              </a:ext>
            </a:extLst>
          </p:cNvPr>
          <p:cNvSpPr>
            <a:spLocks noGrp="1"/>
          </p:cNvSpPr>
          <p:nvPr>
            <p:ph type="title"/>
          </p:nvPr>
        </p:nvSpPr>
        <p:spPr>
          <a:xfrm>
            <a:off x="1164222" y="2291823"/>
            <a:ext cx="4815305" cy="1755058"/>
          </a:xfrm>
        </p:spPr>
        <p:txBody>
          <a:bodyPr anchor="b">
            <a:normAutofit/>
          </a:bodyPr>
          <a:lstStyle>
            <a:lvl1pPr>
              <a:defRPr sz="36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CBDD4A17-DCAC-C245-A195-94E4FE4402C5}"/>
              </a:ext>
            </a:extLst>
          </p:cNvPr>
          <p:cNvSpPr>
            <a:spLocks noGrp="1"/>
          </p:cNvSpPr>
          <p:nvPr>
            <p:ph type="body" sz="half" idx="2"/>
          </p:nvPr>
        </p:nvSpPr>
        <p:spPr>
          <a:xfrm>
            <a:off x="7159122" y="342900"/>
            <a:ext cx="4194678" cy="5829300"/>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83376340"/>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1"/>
            <a:ext cx="9303026" cy="6858000"/>
          </a:xfrm>
          <a:custGeom>
            <a:avLst/>
            <a:gdLst>
              <a:gd name="connsiteX0" fmla="*/ 0 w 9303026"/>
              <a:gd name="connsiteY0" fmla="*/ 0 h 6858000"/>
              <a:gd name="connsiteX1" fmla="*/ 2711309 w 9303026"/>
              <a:gd name="connsiteY1" fmla="*/ 0 h 6858000"/>
              <a:gd name="connsiteX2" fmla="*/ 9303026 w 9303026"/>
              <a:gd name="connsiteY2" fmla="*/ 6858000 h 6858000"/>
              <a:gd name="connsiteX3" fmla="*/ 2711309 w 9303026"/>
              <a:gd name="connsiteY3" fmla="*/ 6858000 h 6858000"/>
              <a:gd name="connsiteX4" fmla="*/ 0 w 930302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3026" h="6858000">
                <a:moveTo>
                  <a:pt x="0" y="0"/>
                </a:moveTo>
                <a:lnTo>
                  <a:pt x="2711309" y="0"/>
                </a:lnTo>
                <a:lnTo>
                  <a:pt x="9303026" y="6858000"/>
                </a:lnTo>
                <a:lnTo>
                  <a:pt x="2711309" y="6858000"/>
                </a:lnTo>
                <a:lnTo>
                  <a:pt x="0" y="6858000"/>
                </a:lnTo>
                <a:close/>
              </a:path>
            </a:pathLst>
          </a:custGeom>
          <a:gradFill flip="none" rotWithShape="1">
            <a:gsLst>
              <a:gs pos="0">
                <a:schemeClr val="accent2">
                  <a:lumMod val="67000"/>
                </a:schemeClr>
              </a:gs>
              <a:gs pos="35000">
                <a:schemeClr val="accent2">
                  <a:lumMod val="97000"/>
                  <a:lumOff val="3000"/>
                </a:schemeClr>
              </a:gs>
              <a:gs pos="100000">
                <a:schemeClr val="accent2">
                  <a:lumMod val="60000"/>
                  <a:lumOff val="40000"/>
                </a:schemeClr>
              </a:gs>
            </a:gsLst>
            <a:lin ang="17400000" scaled="0"/>
            <a:tileRect/>
          </a:gradFill>
        </p:spPr>
        <p:txBody>
          <a:bodyPr wrap="square">
            <a:noAutofit/>
          </a:bodyPr>
          <a:lstStyle/>
          <a:p>
            <a:endParaRPr lang="en-US"/>
          </a:p>
        </p:txBody>
      </p:sp>
      <p:sp>
        <p:nvSpPr>
          <p:cNvPr id="3" name="Title 1">
            <a:extLst>
              <a:ext uri="{FF2B5EF4-FFF2-40B4-BE49-F238E27FC236}">
                <a16:creationId xmlns:a16="http://schemas.microsoft.com/office/drawing/2014/main" id="{7A85069E-8979-924D-92BB-5438658FE256}"/>
              </a:ext>
            </a:extLst>
          </p:cNvPr>
          <p:cNvSpPr>
            <a:spLocks noGrp="1"/>
          </p:cNvSpPr>
          <p:nvPr>
            <p:ph type="title"/>
          </p:nvPr>
        </p:nvSpPr>
        <p:spPr>
          <a:xfrm>
            <a:off x="7156174" y="546652"/>
            <a:ext cx="4612999" cy="1600200"/>
          </a:xfrm>
        </p:spPr>
        <p:txBody>
          <a:bodyPr anchor="b">
            <a:normAutofit/>
          </a:bodyPr>
          <a:lstStyle>
            <a:lvl1pPr>
              <a:defRPr sz="3600"/>
            </a:lvl1pPr>
          </a:lstStyle>
          <a:p>
            <a:r>
              <a:rPr lang="en-US"/>
              <a:t>Click to edit Master title style</a:t>
            </a:r>
          </a:p>
        </p:txBody>
      </p:sp>
      <p:sp>
        <p:nvSpPr>
          <p:cNvPr id="4" name="Text Placeholder 3">
            <a:extLst>
              <a:ext uri="{FF2B5EF4-FFF2-40B4-BE49-F238E27FC236}">
                <a16:creationId xmlns:a16="http://schemas.microsoft.com/office/drawing/2014/main" id="{AFE2DF48-3793-4848-A568-ACCB29A0C9B5}"/>
              </a:ext>
            </a:extLst>
          </p:cNvPr>
          <p:cNvSpPr>
            <a:spLocks noGrp="1"/>
          </p:cNvSpPr>
          <p:nvPr>
            <p:ph type="body" sz="half" idx="2"/>
          </p:nvPr>
        </p:nvSpPr>
        <p:spPr>
          <a:xfrm>
            <a:off x="7156174" y="2146852"/>
            <a:ext cx="461299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774238555"/>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1"/>
            <a:ext cx="9303026" cy="6858000"/>
          </a:xfrm>
          <a:custGeom>
            <a:avLst/>
            <a:gdLst>
              <a:gd name="connsiteX0" fmla="*/ 0 w 9303026"/>
              <a:gd name="connsiteY0" fmla="*/ 0 h 6858000"/>
              <a:gd name="connsiteX1" fmla="*/ 2711309 w 9303026"/>
              <a:gd name="connsiteY1" fmla="*/ 0 h 6858000"/>
              <a:gd name="connsiteX2" fmla="*/ 9303026 w 9303026"/>
              <a:gd name="connsiteY2" fmla="*/ 6858000 h 6858000"/>
              <a:gd name="connsiteX3" fmla="*/ 2711309 w 9303026"/>
              <a:gd name="connsiteY3" fmla="*/ 6858000 h 6858000"/>
              <a:gd name="connsiteX4" fmla="*/ 0 w 930302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3026" h="6858000">
                <a:moveTo>
                  <a:pt x="0" y="0"/>
                </a:moveTo>
                <a:lnTo>
                  <a:pt x="2711309" y="0"/>
                </a:lnTo>
                <a:lnTo>
                  <a:pt x="9303026" y="6858000"/>
                </a:lnTo>
                <a:lnTo>
                  <a:pt x="2711309" y="6858000"/>
                </a:lnTo>
                <a:lnTo>
                  <a:pt x="0" y="6858000"/>
                </a:lnTo>
                <a:close/>
              </a:path>
            </a:pathLst>
          </a:custGeom>
          <a:gradFill flip="none" rotWithShape="1">
            <a:gsLst>
              <a:gs pos="0">
                <a:schemeClr val="tx1">
                  <a:lumMod val="75000"/>
                  <a:lumOff val="25000"/>
                </a:schemeClr>
              </a:gs>
              <a:gs pos="61000">
                <a:schemeClr val="tx1">
                  <a:lumMod val="50000"/>
                  <a:lumOff val="50000"/>
                </a:schemeClr>
              </a:gs>
            </a:gsLst>
            <a:lin ang="17400000" scaled="0"/>
            <a:tileRect/>
          </a:gradFill>
        </p:spPr>
        <p:txBody>
          <a:bodyPr wrap="square">
            <a:noAutofit/>
          </a:bodyPr>
          <a:lstStyle/>
          <a:p>
            <a:endParaRPr lang="en-US"/>
          </a:p>
        </p:txBody>
      </p:sp>
      <p:sp>
        <p:nvSpPr>
          <p:cNvPr id="3" name="Title 1">
            <a:extLst>
              <a:ext uri="{FF2B5EF4-FFF2-40B4-BE49-F238E27FC236}">
                <a16:creationId xmlns:a16="http://schemas.microsoft.com/office/drawing/2014/main" id="{7A85069E-8979-924D-92BB-5438658FE256}"/>
              </a:ext>
            </a:extLst>
          </p:cNvPr>
          <p:cNvSpPr>
            <a:spLocks noGrp="1"/>
          </p:cNvSpPr>
          <p:nvPr>
            <p:ph type="title"/>
          </p:nvPr>
        </p:nvSpPr>
        <p:spPr>
          <a:xfrm>
            <a:off x="7156174" y="546652"/>
            <a:ext cx="4612999" cy="1600200"/>
          </a:xfrm>
        </p:spPr>
        <p:txBody>
          <a:bodyPr anchor="b">
            <a:normAutofit/>
          </a:bodyPr>
          <a:lstStyle>
            <a:lvl1pPr>
              <a:defRPr sz="3600"/>
            </a:lvl1pPr>
          </a:lstStyle>
          <a:p>
            <a:r>
              <a:rPr lang="en-US"/>
              <a:t>Click to edit Master title style</a:t>
            </a:r>
          </a:p>
        </p:txBody>
      </p:sp>
      <p:sp>
        <p:nvSpPr>
          <p:cNvPr id="4" name="Text Placeholder 3">
            <a:extLst>
              <a:ext uri="{FF2B5EF4-FFF2-40B4-BE49-F238E27FC236}">
                <a16:creationId xmlns:a16="http://schemas.microsoft.com/office/drawing/2014/main" id="{AFE2DF48-3793-4848-A568-ACCB29A0C9B5}"/>
              </a:ext>
            </a:extLst>
          </p:cNvPr>
          <p:cNvSpPr>
            <a:spLocks noGrp="1"/>
          </p:cNvSpPr>
          <p:nvPr>
            <p:ph type="body" sz="half" idx="2"/>
          </p:nvPr>
        </p:nvSpPr>
        <p:spPr>
          <a:xfrm>
            <a:off x="7156174" y="2146852"/>
            <a:ext cx="461299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948232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ScreenMockup">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496544" y="2358690"/>
            <a:ext cx="3349924" cy="2581776"/>
          </a:xfrm>
          <a:custGeom>
            <a:avLst/>
            <a:gdLst>
              <a:gd name="connsiteX0" fmla="*/ 3349924 w 3349924"/>
              <a:gd name="connsiteY0" fmla="*/ 0 h 2581776"/>
              <a:gd name="connsiteX1" fmla="*/ 3035599 w 3349924"/>
              <a:gd name="connsiteY1" fmla="*/ 2581776 h 2581776"/>
              <a:gd name="connsiteX2" fmla="*/ 0 w 3349924"/>
              <a:gd name="connsiteY2" fmla="*/ 2181726 h 2581776"/>
              <a:gd name="connsiteX3" fmla="*/ 409575 w 3349924"/>
              <a:gd name="connsiteY3" fmla="*/ 361950 h 2581776"/>
            </a:gdLst>
            <a:ahLst/>
            <a:cxnLst>
              <a:cxn ang="0">
                <a:pos x="connsiteX0" y="connsiteY0"/>
              </a:cxn>
              <a:cxn ang="0">
                <a:pos x="connsiteX1" y="connsiteY1"/>
              </a:cxn>
              <a:cxn ang="0">
                <a:pos x="connsiteX2" y="connsiteY2"/>
              </a:cxn>
              <a:cxn ang="0">
                <a:pos x="connsiteX3" y="connsiteY3"/>
              </a:cxn>
            </a:cxnLst>
            <a:rect l="l" t="t" r="r" b="b"/>
            <a:pathLst>
              <a:path w="3349924" h="2581776">
                <a:moveTo>
                  <a:pt x="3349924" y="0"/>
                </a:moveTo>
                <a:lnTo>
                  <a:pt x="3035599" y="2581776"/>
                </a:lnTo>
                <a:lnTo>
                  <a:pt x="0" y="2181726"/>
                </a:lnTo>
                <a:lnTo>
                  <a:pt x="409575" y="361950"/>
                </a:lnTo>
                <a:close/>
              </a:path>
            </a:pathLst>
          </a:custGeom>
        </p:spPr>
        <p:txBody>
          <a:bodyPr wrap="square">
            <a:noAutofit/>
          </a:bodyPr>
          <a:lstStyle/>
          <a:p>
            <a:endParaRPr lang="en-US"/>
          </a:p>
        </p:txBody>
      </p:sp>
    </p:spTree>
    <p:extLst>
      <p:ext uri="{BB962C8B-B14F-4D97-AF65-F5344CB8AC3E}">
        <p14:creationId xmlns:p14="http://schemas.microsoft.com/office/powerpoint/2010/main" val="30302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2" y="-1"/>
            <a:ext cx="8862646" cy="6858000"/>
          </a:xfrm>
          <a:custGeom>
            <a:avLst/>
            <a:gdLst>
              <a:gd name="connsiteX0" fmla="*/ 0 w 8862646"/>
              <a:gd name="connsiteY0" fmla="*/ 0 h 6858000"/>
              <a:gd name="connsiteX1" fmla="*/ 2070513 w 8862646"/>
              <a:gd name="connsiteY1" fmla="*/ 0 h 6858000"/>
              <a:gd name="connsiteX2" fmla="*/ 8862646 w 8862646"/>
              <a:gd name="connsiteY2" fmla="*/ 0 h 6858000"/>
              <a:gd name="connsiteX3" fmla="*/ 2070513 w 8862646"/>
              <a:gd name="connsiteY3" fmla="*/ 6858000 h 6858000"/>
              <a:gd name="connsiteX4" fmla="*/ 0 w 886264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2646" h="6858000">
                <a:moveTo>
                  <a:pt x="0" y="0"/>
                </a:moveTo>
                <a:lnTo>
                  <a:pt x="2070513" y="0"/>
                </a:lnTo>
                <a:lnTo>
                  <a:pt x="8862646" y="0"/>
                </a:lnTo>
                <a:lnTo>
                  <a:pt x="2070513" y="6858000"/>
                </a:lnTo>
                <a:lnTo>
                  <a:pt x="0" y="6858000"/>
                </a:lnTo>
                <a:close/>
              </a:path>
            </a:pathLst>
          </a:custGeom>
          <a:solidFill>
            <a:schemeClr val="tx1">
              <a:lumMod val="65000"/>
              <a:lumOff val="35000"/>
            </a:schemeClr>
          </a:solidFill>
        </p:spPr>
        <p:txBody>
          <a:bodyPr wrap="square">
            <a:noAutofit/>
          </a:bodyPr>
          <a:lstStyle/>
          <a:p>
            <a:endParaRPr lang="en-US"/>
          </a:p>
        </p:txBody>
      </p:sp>
      <p:sp>
        <p:nvSpPr>
          <p:cNvPr id="3" name="Title 1">
            <a:extLst>
              <a:ext uri="{FF2B5EF4-FFF2-40B4-BE49-F238E27FC236}">
                <a16:creationId xmlns:a16="http://schemas.microsoft.com/office/drawing/2014/main" id="{54BFDA48-8667-0047-BF99-1A97C7A01899}"/>
              </a:ext>
            </a:extLst>
          </p:cNvPr>
          <p:cNvSpPr>
            <a:spLocks noGrp="1"/>
          </p:cNvSpPr>
          <p:nvPr>
            <p:ph type="title"/>
          </p:nvPr>
        </p:nvSpPr>
        <p:spPr>
          <a:xfrm>
            <a:off x="7106746" y="1174629"/>
            <a:ext cx="4612999" cy="1133867"/>
          </a:xfrm>
        </p:spPr>
        <p:txBody>
          <a:bodyPr anchor="b">
            <a:normAutofit/>
          </a:bodyPr>
          <a:lstStyle>
            <a:lvl1pPr algn="r">
              <a:defRPr sz="3600"/>
            </a:lvl1pPr>
          </a:lstStyle>
          <a:p>
            <a:r>
              <a:rPr lang="en-US"/>
              <a:t>Click to edit Master title style</a:t>
            </a:r>
          </a:p>
        </p:txBody>
      </p:sp>
      <p:sp>
        <p:nvSpPr>
          <p:cNvPr id="4" name="Text Placeholder 3">
            <a:extLst>
              <a:ext uri="{FF2B5EF4-FFF2-40B4-BE49-F238E27FC236}">
                <a16:creationId xmlns:a16="http://schemas.microsoft.com/office/drawing/2014/main" id="{E49E6E6E-61D7-BC45-AF3A-30B68B40804F}"/>
              </a:ext>
            </a:extLst>
          </p:cNvPr>
          <p:cNvSpPr>
            <a:spLocks noGrp="1"/>
          </p:cNvSpPr>
          <p:nvPr>
            <p:ph type="body" sz="half" idx="2"/>
          </p:nvPr>
        </p:nvSpPr>
        <p:spPr>
          <a:xfrm>
            <a:off x="6096001" y="2393987"/>
            <a:ext cx="5623746" cy="3811588"/>
          </a:xfrm>
        </p:spPr>
        <p:txBody>
          <a:bodyPr/>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237770845"/>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2823562-3C2C-4A45-863D-79B494618ECD}"/>
              </a:ext>
            </a:extLst>
          </p:cNvPr>
          <p:cNvGrpSpPr/>
          <p:nvPr userDrawn="1"/>
        </p:nvGrpSpPr>
        <p:grpSpPr>
          <a:xfrm>
            <a:off x="-1282754" y="489721"/>
            <a:ext cx="8084266" cy="8084266"/>
            <a:chOff x="5507255" y="-1920969"/>
            <a:chExt cx="8084266" cy="8084266"/>
          </a:xfrm>
        </p:grpSpPr>
        <p:sp>
          <p:nvSpPr>
            <p:cNvPr id="5" name="Oval 4">
              <a:extLst>
                <a:ext uri="{FF2B5EF4-FFF2-40B4-BE49-F238E27FC236}">
                  <a16:creationId xmlns:a16="http://schemas.microsoft.com/office/drawing/2014/main" id="{6051C251-F3FD-7141-933E-D983C810D45B}"/>
                </a:ext>
              </a:extLst>
            </p:cNvPr>
            <p:cNvSpPr/>
            <p:nvPr userDrawn="1"/>
          </p:nvSpPr>
          <p:spPr>
            <a:xfrm>
              <a:off x="5507255" y="-1920969"/>
              <a:ext cx="8084266" cy="8084266"/>
            </a:xfrm>
            <a:prstGeom prst="ellipse">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422A5DE-7CEE-7347-BA08-ED9621EDE7D0}"/>
                </a:ext>
              </a:extLst>
            </p:cNvPr>
            <p:cNvSpPr/>
            <p:nvPr userDrawn="1"/>
          </p:nvSpPr>
          <p:spPr>
            <a:xfrm>
              <a:off x="6104884" y="-1355866"/>
              <a:ext cx="6954061" cy="6954061"/>
            </a:xfrm>
            <a:prstGeom prst="ellipse">
              <a:avLst/>
            </a:pr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5B6775D-96FA-304B-9100-F5172458CD94}"/>
                </a:ext>
              </a:extLst>
            </p:cNvPr>
            <p:cNvSpPr/>
            <p:nvPr userDrawn="1"/>
          </p:nvSpPr>
          <p:spPr>
            <a:xfrm>
              <a:off x="6801512" y="-708533"/>
              <a:ext cx="5659395" cy="5659395"/>
            </a:xfrm>
            <a:prstGeom prst="ellipse">
              <a:avLst/>
            </a:prstGeom>
            <a:gradFill>
              <a:gsLst>
                <a:gs pos="0">
                  <a:schemeClr val="accent1"/>
                </a:gs>
                <a:gs pos="100000">
                  <a:schemeClr val="accent6">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a:extLst>
              <a:ext uri="{FF2B5EF4-FFF2-40B4-BE49-F238E27FC236}">
                <a16:creationId xmlns:a16="http://schemas.microsoft.com/office/drawing/2014/main" id="{CF2A413F-8D4A-6642-A171-595C322E1FEE}"/>
              </a:ext>
            </a:extLst>
          </p:cNvPr>
          <p:cNvSpPr>
            <a:spLocks noGrp="1"/>
          </p:cNvSpPr>
          <p:nvPr>
            <p:ph type="title"/>
          </p:nvPr>
        </p:nvSpPr>
        <p:spPr>
          <a:xfrm>
            <a:off x="5094514" y="199420"/>
            <a:ext cx="6916605" cy="1106866"/>
          </a:xfrm>
        </p:spPr>
        <p:txBody>
          <a:bodyPr anchor="b">
            <a:normAutofit/>
          </a:bodyPr>
          <a:lstStyle>
            <a:lvl1pPr algn="r">
              <a:defRPr sz="3600"/>
            </a:lvl1pPr>
          </a:lstStyle>
          <a:p>
            <a:r>
              <a:rPr lang="en-US"/>
              <a:t>Click to edit Master title style</a:t>
            </a:r>
          </a:p>
        </p:txBody>
      </p:sp>
      <p:sp>
        <p:nvSpPr>
          <p:cNvPr id="10" name="Text Placeholder 3">
            <a:extLst>
              <a:ext uri="{FF2B5EF4-FFF2-40B4-BE49-F238E27FC236}">
                <a16:creationId xmlns:a16="http://schemas.microsoft.com/office/drawing/2014/main" id="{E90DA626-AD41-4446-9843-6B2BAAA7475A}"/>
              </a:ext>
            </a:extLst>
          </p:cNvPr>
          <p:cNvSpPr>
            <a:spLocks noGrp="1"/>
          </p:cNvSpPr>
          <p:nvPr>
            <p:ph type="body" sz="half" idx="2"/>
          </p:nvPr>
        </p:nvSpPr>
        <p:spPr>
          <a:xfrm>
            <a:off x="7156174" y="1505706"/>
            <a:ext cx="4612999" cy="44527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Picture Placeholder 6">
            <a:extLst>
              <a:ext uri="{FF2B5EF4-FFF2-40B4-BE49-F238E27FC236}">
                <a16:creationId xmlns:a16="http://schemas.microsoft.com/office/drawing/2014/main" id="{84825EBE-2A0E-964B-A25B-B3B6796B09C9}"/>
              </a:ext>
            </a:extLst>
          </p:cNvPr>
          <p:cNvSpPr>
            <a:spLocks noGrp="1"/>
          </p:cNvSpPr>
          <p:nvPr>
            <p:ph type="pic" sz="quarter" idx="11"/>
          </p:nvPr>
        </p:nvSpPr>
        <p:spPr>
          <a:xfrm>
            <a:off x="0" y="1702157"/>
            <a:ext cx="5659395" cy="5659395"/>
          </a:xfrm>
          <a:prstGeom prst="ellipse">
            <a:avLst/>
          </a:prstGeom>
        </p:spPr>
        <p:txBody>
          <a:bodyPr/>
          <a:lstStyle>
            <a:lvl1pPr marL="0" indent="0">
              <a:buNone/>
              <a:defRPr/>
            </a:lvl1pPr>
          </a:lstStyle>
          <a:p>
            <a:endParaRPr lang="en-US"/>
          </a:p>
        </p:txBody>
      </p:sp>
    </p:spTree>
    <p:extLst>
      <p:ext uri="{BB962C8B-B14F-4D97-AF65-F5344CB8AC3E}">
        <p14:creationId xmlns:p14="http://schemas.microsoft.com/office/powerpoint/2010/main" val="57464024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userDrawn="1">
  <p:cSld name="44_Custom Layout">
    <p:bg>
      <p:bgPr>
        <a:solidFill>
          <a:srgbClr val="FFFFFF"/>
        </a:solidFill>
        <a:effectLst/>
      </p:bgPr>
    </p:bg>
    <p:spTree>
      <p:nvGrpSpPr>
        <p:cNvPr id="1" name=""/>
        <p:cNvGrpSpPr/>
        <p:nvPr/>
      </p:nvGrpSpPr>
      <p:grpSpPr>
        <a:xfrm>
          <a:off x="0" y="0"/>
          <a:ext cx="0" cy="0"/>
          <a:chOff x="0" y="0"/>
          <a:chExt cx="0" cy="0"/>
        </a:xfrm>
      </p:grpSpPr>
      <p:sp>
        <p:nvSpPr>
          <p:cNvPr id="23" name="Picture Placeholder 22"/>
          <p:cNvSpPr>
            <a:spLocks noGrp="1"/>
          </p:cNvSpPr>
          <p:nvPr>
            <p:ph type="pic" sz="quarter" idx="10"/>
          </p:nvPr>
        </p:nvSpPr>
        <p:spPr>
          <a:xfrm>
            <a:off x="3629179" y="864889"/>
            <a:ext cx="2377441" cy="1616341"/>
          </a:xfrm>
          <a:custGeom>
            <a:avLst/>
            <a:gdLst>
              <a:gd name="connsiteX0" fmla="*/ 0 w 2377441"/>
              <a:gd name="connsiteY0" fmla="*/ 0 h 1616341"/>
              <a:gd name="connsiteX1" fmla="*/ 2377441 w 2377441"/>
              <a:gd name="connsiteY1" fmla="*/ 0 h 1616341"/>
              <a:gd name="connsiteX2" fmla="*/ 2377441 w 2377441"/>
              <a:gd name="connsiteY2" fmla="*/ 1616341 h 1616341"/>
              <a:gd name="connsiteX3" fmla="*/ 0 w 2377441"/>
              <a:gd name="connsiteY3" fmla="*/ 1616341 h 1616341"/>
            </a:gdLst>
            <a:ahLst/>
            <a:cxnLst>
              <a:cxn ang="0">
                <a:pos x="connsiteX0" y="connsiteY0"/>
              </a:cxn>
              <a:cxn ang="0">
                <a:pos x="connsiteX1" y="connsiteY1"/>
              </a:cxn>
              <a:cxn ang="0">
                <a:pos x="connsiteX2" y="connsiteY2"/>
              </a:cxn>
              <a:cxn ang="0">
                <a:pos x="connsiteX3" y="connsiteY3"/>
              </a:cxn>
            </a:cxnLst>
            <a:rect l="l" t="t" r="r" b="b"/>
            <a:pathLst>
              <a:path w="2377441" h="1616341">
                <a:moveTo>
                  <a:pt x="0" y="0"/>
                </a:moveTo>
                <a:lnTo>
                  <a:pt x="2377441" y="0"/>
                </a:lnTo>
                <a:lnTo>
                  <a:pt x="2377441" y="1616341"/>
                </a:lnTo>
                <a:lnTo>
                  <a:pt x="0" y="1616341"/>
                </a:lnTo>
                <a:close/>
              </a:path>
            </a:pathLst>
          </a:custGeom>
        </p:spPr>
        <p:txBody>
          <a:bodyPr wrap="square">
            <a:noAutofit/>
          </a:bodyPr>
          <a:lstStyle/>
          <a:p>
            <a:endParaRPr lang="en-US"/>
          </a:p>
        </p:txBody>
      </p:sp>
      <p:sp>
        <p:nvSpPr>
          <p:cNvPr id="27" name="Picture Placeholder 26"/>
          <p:cNvSpPr>
            <a:spLocks noGrp="1"/>
          </p:cNvSpPr>
          <p:nvPr>
            <p:ph type="pic" sz="quarter" idx="11"/>
          </p:nvPr>
        </p:nvSpPr>
        <p:spPr>
          <a:xfrm>
            <a:off x="6236114" y="864889"/>
            <a:ext cx="2377441" cy="1616341"/>
          </a:xfrm>
          <a:custGeom>
            <a:avLst/>
            <a:gdLst>
              <a:gd name="connsiteX0" fmla="*/ 0 w 2377441"/>
              <a:gd name="connsiteY0" fmla="*/ 0 h 1616341"/>
              <a:gd name="connsiteX1" fmla="*/ 2377441 w 2377441"/>
              <a:gd name="connsiteY1" fmla="*/ 0 h 1616341"/>
              <a:gd name="connsiteX2" fmla="*/ 2377441 w 2377441"/>
              <a:gd name="connsiteY2" fmla="*/ 1616341 h 1616341"/>
              <a:gd name="connsiteX3" fmla="*/ 0 w 2377441"/>
              <a:gd name="connsiteY3" fmla="*/ 1616341 h 1616341"/>
            </a:gdLst>
            <a:ahLst/>
            <a:cxnLst>
              <a:cxn ang="0">
                <a:pos x="connsiteX0" y="connsiteY0"/>
              </a:cxn>
              <a:cxn ang="0">
                <a:pos x="connsiteX1" y="connsiteY1"/>
              </a:cxn>
              <a:cxn ang="0">
                <a:pos x="connsiteX2" y="connsiteY2"/>
              </a:cxn>
              <a:cxn ang="0">
                <a:pos x="connsiteX3" y="connsiteY3"/>
              </a:cxn>
            </a:cxnLst>
            <a:rect l="l" t="t" r="r" b="b"/>
            <a:pathLst>
              <a:path w="2377441" h="1616341">
                <a:moveTo>
                  <a:pt x="0" y="0"/>
                </a:moveTo>
                <a:lnTo>
                  <a:pt x="2377441" y="0"/>
                </a:lnTo>
                <a:lnTo>
                  <a:pt x="2377441" y="1616341"/>
                </a:lnTo>
                <a:lnTo>
                  <a:pt x="0" y="1616341"/>
                </a:lnTo>
                <a:close/>
              </a:path>
            </a:pathLst>
          </a:custGeom>
        </p:spPr>
        <p:txBody>
          <a:bodyPr wrap="square">
            <a:noAutofit/>
          </a:bodyPr>
          <a:lstStyle/>
          <a:p>
            <a:endParaRPr lang="en-US"/>
          </a:p>
        </p:txBody>
      </p:sp>
      <p:sp>
        <p:nvSpPr>
          <p:cNvPr id="30" name="Picture Placeholder 29"/>
          <p:cNvSpPr>
            <a:spLocks noGrp="1"/>
          </p:cNvSpPr>
          <p:nvPr>
            <p:ph type="pic" sz="quarter" idx="12"/>
          </p:nvPr>
        </p:nvSpPr>
        <p:spPr>
          <a:xfrm>
            <a:off x="8843050" y="864889"/>
            <a:ext cx="2377441" cy="1616341"/>
          </a:xfrm>
          <a:custGeom>
            <a:avLst/>
            <a:gdLst>
              <a:gd name="connsiteX0" fmla="*/ 0 w 2377441"/>
              <a:gd name="connsiteY0" fmla="*/ 0 h 1616341"/>
              <a:gd name="connsiteX1" fmla="*/ 2377441 w 2377441"/>
              <a:gd name="connsiteY1" fmla="*/ 0 h 1616341"/>
              <a:gd name="connsiteX2" fmla="*/ 2377441 w 2377441"/>
              <a:gd name="connsiteY2" fmla="*/ 1616341 h 1616341"/>
              <a:gd name="connsiteX3" fmla="*/ 0 w 2377441"/>
              <a:gd name="connsiteY3" fmla="*/ 1616341 h 1616341"/>
            </a:gdLst>
            <a:ahLst/>
            <a:cxnLst>
              <a:cxn ang="0">
                <a:pos x="connsiteX0" y="connsiteY0"/>
              </a:cxn>
              <a:cxn ang="0">
                <a:pos x="connsiteX1" y="connsiteY1"/>
              </a:cxn>
              <a:cxn ang="0">
                <a:pos x="connsiteX2" y="connsiteY2"/>
              </a:cxn>
              <a:cxn ang="0">
                <a:pos x="connsiteX3" y="connsiteY3"/>
              </a:cxn>
            </a:cxnLst>
            <a:rect l="l" t="t" r="r" b="b"/>
            <a:pathLst>
              <a:path w="2377441" h="1616341">
                <a:moveTo>
                  <a:pt x="0" y="0"/>
                </a:moveTo>
                <a:lnTo>
                  <a:pt x="2377441" y="0"/>
                </a:lnTo>
                <a:lnTo>
                  <a:pt x="2377441" y="1616341"/>
                </a:lnTo>
                <a:lnTo>
                  <a:pt x="0" y="1616341"/>
                </a:lnTo>
                <a:close/>
              </a:path>
            </a:pathLst>
          </a:custGeom>
        </p:spPr>
        <p:txBody>
          <a:bodyPr wrap="square">
            <a:noAutofit/>
          </a:bodyPr>
          <a:lstStyle/>
          <a:p>
            <a:endParaRPr lang="en-US"/>
          </a:p>
        </p:txBody>
      </p:sp>
      <p:sp>
        <p:nvSpPr>
          <p:cNvPr id="5" name="Picture Placeholder 22"/>
          <p:cNvSpPr>
            <a:spLocks noGrp="1"/>
          </p:cNvSpPr>
          <p:nvPr>
            <p:ph type="pic" sz="quarter" idx="13"/>
          </p:nvPr>
        </p:nvSpPr>
        <p:spPr>
          <a:xfrm>
            <a:off x="1022243" y="864889"/>
            <a:ext cx="2377441" cy="1616341"/>
          </a:xfrm>
          <a:custGeom>
            <a:avLst/>
            <a:gdLst>
              <a:gd name="connsiteX0" fmla="*/ 0 w 2377441"/>
              <a:gd name="connsiteY0" fmla="*/ 0 h 1616341"/>
              <a:gd name="connsiteX1" fmla="*/ 2377441 w 2377441"/>
              <a:gd name="connsiteY1" fmla="*/ 0 h 1616341"/>
              <a:gd name="connsiteX2" fmla="*/ 2377441 w 2377441"/>
              <a:gd name="connsiteY2" fmla="*/ 1616341 h 1616341"/>
              <a:gd name="connsiteX3" fmla="*/ 0 w 2377441"/>
              <a:gd name="connsiteY3" fmla="*/ 1616341 h 1616341"/>
            </a:gdLst>
            <a:ahLst/>
            <a:cxnLst>
              <a:cxn ang="0">
                <a:pos x="connsiteX0" y="connsiteY0"/>
              </a:cxn>
              <a:cxn ang="0">
                <a:pos x="connsiteX1" y="connsiteY1"/>
              </a:cxn>
              <a:cxn ang="0">
                <a:pos x="connsiteX2" y="connsiteY2"/>
              </a:cxn>
              <a:cxn ang="0">
                <a:pos x="connsiteX3" y="connsiteY3"/>
              </a:cxn>
            </a:cxnLst>
            <a:rect l="l" t="t" r="r" b="b"/>
            <a:pathLst>
              <a:path w="2377441" h="1616341">
                <a:moveTo>
                  <a:pt x="0" y="0"/>
                </a:moveTo>
                <a:lnTo>
                  <a:pt x="2377441" y="0"/>
                </a:lnTo>
                <a:lnTo>
                  <a:pt x="2377441" y="1616341"/>
                </a:lnTo>
                <a:lnTo>
                  <a:pt x="0" y="1616341"/>
                </a:lnTo>
                <a:close/>
              </a:path>
            </a:pathLst>
          </a:custGeom>
        </p:spPr>
        <p:txBody>
          <a:bodyPr wrap="square">
            <a:noAutofit/>
          </a:bodyPr>
          <a:lstStyle/>
          <a:p>
            <a:endParaRPr lang="en-US"/>
          </a:p>
        </p:txBody>
      </p:sp>
    </p:spTree>
    <p:extLst>
      <p:ext uri="{BB962C8B-B14F-4D97-AF65-F5344CB8AC3E}">
        <p14:creationId xmlns:p14="http://schemas.microsoft.com/office/powerpoint/2010/main" val="719015584"/>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preserve="1" userDrawn="1">
  <p:cSld name="31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163372" y="1468475"/>
            <a:ext cx="10132749" cy="4082277"/>
          </a:xfrm>
          <a:custGeom>
            <a:avLst/>
            <a:gdLst/>
            <a:ahLst/>
            <a:cxnLst/>
            <a:rect l="l" t="t" r="r" b="b"/>
            <a:pathLst>
              <a:path w="10132749" h="4082277">
                <a:moveTo>
                  <a:pt x="4587404" y="2027044"/>
                </a:moveTo>
                <a:cubicBezTo>
                  <a:pt x="4527609" y="2064629"/>
                  <a:pt x="4477637" y="2103496"/>
                  <a:pt x="4437489" y="2143644"/>
                </a:cubicBezTo>
                <a:cubicBezTo>
                  <a:pt x="4397342" y="2183791"/>
                  <a:pt x="4364454" y="2224367"/>
                  <a:pt x="4338828" y="2265369"/>
                </a:cubicBezTo>
                <a:cubicBezTo>
                  <a:pt x="4313202" y="2306371"/>
                  <a:pt x="4294409" y="2348227"/>
                  <a:pt x="4282450" y="2390938"/>
                </a:cubicBezTo>
                <a:cubicBezTo>
                  <a:pt x="4270491" y="2433649"/>
                  <a:pt x="4264511" y="2477213"/>
                  <a:pt x="4264511" y="2521632"/>
                </a:cubicBezTo>
                <a:cubicBezTo>
                  <a:pt x="4264511" y="2595095"/>
                  <a:pt x="4278179" y="2662577"/>
                  <a:pt x="4305514" y="2724080"/>
                </a:cubicBezTo>
                <a:cubicBezTo>
                  <a:pt x="4332848" y="2785584"/>
                  <a:pt x="4372142" y="2838545"/>
                  <a:pt x="4423395" y="2882964"/>
                </a:cubicBezTo>
                <a:cubicBezTo>
                  <a:pt x="4474648" y="2927383"/>
                  <a:pt x="4538286" y="2961978"/>
                  <a:pt x="4614311" y="2986750"/>
                </a:cubicBezTo>
                <a:cubicBezTo>
                  <a:pt x="4690336" y="3011523"/>
                  <a:pt x="4777892" y="3023909"/>
                  <a:pt x="4876981" y="3023909"/>
                </a:cubicBezTo>
                <a:cubicBezTo>
                  <a:pt x="4928233" y="3023909"/>
                  <a:pt x="4979059" y="3019211"/>
                  <a:pt x="5029457" y="3009814"/>
                </a:cubicBezTo>
                <a:cubicBezTo>
                  <a:pt x="5079856" y="3000418"/>
                  <a:pt x="5129400" y="2987605"/>
                  <a:pt x="5178090" y="2971375"/>
                </a:cubicBezTo>
                <a:cubicBezTo>
                  <a:pt x="5226780" y="2955145"/>
                  <a:pt x="5272908" y="2935498"/>
                  <a:pt x="5316472" y="2912434"/>
                </a:cubicBezTo>
                <a:cubicBezTo>
                  <a:pt x="5360037" y="2889370"/>
                  <a:pt x="5400612" y="2864171"/>
                  <a:pt x="5438198" y="2836836"/>
                </a:cubicBezTo>
                <a:cubicBezTo>
                  <a:pt x="5361318" y="2775333"/>
                  <a:pt x="5284012" y="2709986"/>
                  <a:pt x="5206279" y="2640795"/>
                </a:cubicBezTo>
                <a:cubicBezTo>
                  <a:pt x="5128546" y="2571604"/>
                  <a:pt x="5052948" y="2501985"/>
                  <a:pt x="4979486" y="2431940"/>
                </a:cubicBezTo>
                <a:cubicBezTo>
                  <a:pt x="4906024" y="2361895"/>
                  <a:pt x="4835551" y="2292276"/>
                  <a:pt x="4768069" y="2223085"/>
                </a:cubicBezTo>
                <a:cubicBezTo>
                  <a:pt x="4700586" y="2153894"/>
                  <a:pt x="4640364" y="2088547"/>
                  <a:pt x="4587404" y="2027044"/>
                </a:cubicBezTo>
                <a:close/>
                <a:moveTo>
                  <a:pt x="8567895" y="799542"/>
                </a:moveTo>
                <a:lnTo>
                  <a:pt x="8098933" y="2208991"/>
                </a:lnTo>
                <a:lnTo>
                  <a:pt x="9039419" y="2208991"/>
                </a:lnTo>
                <a:lnTo>
                  <a:pt x="8570457" y="799542"/>
                </a:lnTo>
                <a:close/>
                <a:moveTo>
                  <a:pt x="1578582" y="661160"/>
                </a:moveTo>
                <a:cubicBezTo>
                  <a:pt x="1412865" y="661160"/>
                  <a:pt x="1274483" y="691911"/>
                  <a:pt x="1163435" y="753414"/>
                </a:cubicBezTo>
                <a:cubicBezTo>
                  <a:pt x="1052388" y="814918"/>
                  <a:pt x="962696" y="897776"/>
                  <a:pt x="894359" y="1001990"/>
                </a:cubicBezTo>
                <a:cubicBezTo>
                  <a:pt x="826022" y="1106204"/>
                  <a:pt x="777759" y="1227929"/>
                  <a:pt x="749570" y="1367165"/>
                </a:cubicBezTo>
                <a:cubicBezTo>
                  <a:pt x="721381" y="1506402"/>
                  <a:pt x="707287" y="1652899"/>
                  <a:pt x="707287" y="1806657"/>
                </a:cubicBezTo>
                <a:cubicBezTo>
                  <a:pt x="707287" y="1989459"/>
                  <a:pt x="720954" y="2153467"/>
                  <a:pt x="748289" y="2298683"/>
                </a:cubicBezTo>
                <a:cubicBezTo>
                  <a:pt x="775624" y="2443899"/>
                  <a:pt x="821751" y="2567760"/>
                  <a:pt x="886671" y="2670265"/>
                </a:cubicBezTo>
                <a:cubicBezTo>
                  <a:pt x="951591" y="2772770"/>
                  <a:pt x="1038721" y="2850931"/>
                  <a:pt x="1148059" y="2904746"/>
                </a:cubicBezTo>
                <a:cubicBezTo>
                  <a:pt x="1257399" y="2958562"/>
                  <a:pt x="1394927" y="2985469"/>
                  <a:pt x="1560644" y="2985469"/>
                </a:cubicBezTo>
                <a:cubicBezTo>
                  <a:pt x="1726361" y="2985469"/>
                  <a:pt x="1864743" y="2954717"/>
                  <a:pt x="1975790" y="2893214"/>
                </a:cubicBezTo>
                <a:cubicBezTo>
                  <a:pt x="2086838" y="2831711"/>
                  <a:pt x="2176530" y="2747998"/>
                  <a:pt x="2244867" y="2642076"/>
                </a:cubicBezTo>
                <a:cubicBezTo>
                  <a:pt x="2313204" y="2536154"/>
                  <a:pt x="2361467" y="2412293"/>
                  <a:pt x="2389656" y="2270494"/>
                </a:cubicBezTo>
                <a:cubicBezTo>
                  <a:pt x="2417845" y="2128695"/>
                  <a:pt x="2431940" y="1977500"/>
                  <a:pt x="2431940" y="1816908"/>
                </a:cubicBezTo>
                <a:cubicBezTo>
                  <a:pt x="2431940" y="1644357"/>
                  <a:pt x="2418272" y="1487182"/>
                  <a:pt x="2390937" y="1345383"/>
                </a:cubicBezTo>
                <a:cubicBezTo>
                  <a:pt x="2363603" y="1203584"/>
                  <a:pt x="2317048" y="1081859"/>
                  <a:pt x="2251274" y="980207"/>
                </a:cubicBezTo>
                <a:cubicBezTo>
                  <a:pt x="2185499" y="878556"/>
                  <a:pt x="2097943" y="799969"/>
                  <a:pt x="1988603" y="744445"/>
                </a:cubicBezTo>
                <a:cubicBezTo>
                  <a:pt x="1879265" y="688922"/>
                  <a:pt x="1742591" y="661160"/>
                  <a:pt x="1578582" y="661160"/>
                </a:cubicBezTo>
                <a:close/>
                <a:moveTo>
                  <a:pt x="4953860" y="499714"/>
                </a:moveTo>
                <a:cubicBezTo>
                  <a:pt x="4882106" y="499714"/>
                  <a:pt x="4821030" y="507829"/>
                  <a:pt x="4770631" y="524059"/>
                </a:cubicBezTo>
                <a:cubicBezTo>
                  <a:pt x="4720233" y="540289"/>
                  <a:pt x="4678804" y="563353"/>
                  <a:pt x="4646344" y="593250"/>
                </a:cubicBezTo>
                <a:cubicBezTo>
                  <a:pt x="4613884" y="623147"/>
                  <a:pt x="4589966" y="658170"/>
                  <a:pt x="4574590" y="698318"/>
                </a:cubicBezTo>
                <a:cubicBezTo>
                  <a:pt x="4559215" y="738466"/>
                  <a:pt x="4551526" y="781603"/>
                  <a:pt x="4551526" y="827731"/>
                </a:cubicBezTo>
                <a:cubicBezTo>
                  <a:pt x="4551526" y="863608"/>
                  <a:pt x="4557506" y="900766"/>
                  <a:pt x="4569465" y="939205"/>
                </a:cubicBezTo>
                <a:cubicBezTo>
                  <a:pt x="4581424" y="977645"/>
                  <a:pt x="4598081" y="1017793"/>
                  <a:pt x="4619436" y="1059649"/>
                </a:cubicBezTo>
                <a:cubicBezTo>
                  <a:pt x="4640792" y="1101506"/>
                  <a:pt x="4667699" y="1145925"/>
                  <a:pt x="4700159" y="1192906"/>
                </a:cubicBezTo>
                <a:cubicBezTo>
                  <a:pt x="4732619" y="1239888"/>
                  <a:pt x="4769350" y="1290713"/>
                  <a:pt x="4810352" y="1345383"/>
                </a:cubicBezTo>
                <a:cubicBezTo>
                  <a:pt x="4911149" y="1290713"/>
                  <a:pt x="4995289" y="1240315"/>
                  <a:pt x="5062772" y="1194187"/>
                </a:cubicBezTo>
                <a:cubicBezTo>
                  <a:pt x="5130254" y="1148060"/>
                  <a:pt x="5184497" y="1103214"/>
                  <a:pt x="5225499" y="1059649"/>
                </a:cubicBezTo>
                <a:cubicBezTo>
                  <a:pt x="5266501" y="1016084"/>
                  <a:pt x="5295544" y="972519"/>
                  <a:pt x="5312628" y="928955"/>
                </a:cubicBezTo>
                <a:cubicBezTo>
                  <a:pt x="5329713" y="885390"/>
                  <a:pt x="5338255" y="840544"/>
                  <a:pt x="5338255" y="794417"/>
                </a:cubicBezTo>
                <a:cubicBezTo>
                  <a:pt x="5338255" y="753414"/>
                  <a:pt x="5330567" y="714975"/>
                  <a:pt x="5315191" y="679098"/>
                </a:cubicBezTo>
                <a:cubicBezTo>
                  <a:pt x="5299815" y="643221"/>
                  <a:pt x="5275898" y="612043"/>
                  <a:pt x="5243437" y="585562"/>
                </a:cubicBezTo>
                <a:cubicBezTo>
                  <a:pt x="5210977" y="559081"/>
                  <a:pt x="5170830" y="538153"/>
                  <a:pt x="5122994" y="522777"/>
                </a:cubicBezTo>
                <a:cubicBezTo>
                  <a:pt x="5075157" y="507402"/>
                  <a:pt x="5018780" y="499714"/>
                  <a:pt x="4953860" y="499714"/>
                </a:cubicBezTo>
                <a:close/>
                <a:moveTo>
                  <a:pt x="8578145" y="151196"/>
                </a:moveTo>
                <a:cubicBezTo>
                  <a:pt x="8678942" y="151196"/>
                  <a:pt x="8759238" y="152477"/>
                  <a:pt x="8819033" y="155039"/>
                </a:cubicBezTo>
                <a:cubicBezTo>
                  <a:pt x="8878827" y="157602"/>
                  <a:pt x="8925382" y="163582"/>
                  <a:pt x="8958696" y="172978"/>
                </a:cubicBezTo>
                <a:cubicBezTo>
                  <a:pt x="8992011" y="182374"/>
                  <a:pt x="9015928" y="196469"/>
                  <a:pt x="9030450" y="215261"/>
                </a:cubicBezTo>
                <a:cubicBezTo>
                  <a:pt x="9044972" y="234054"/>
                  <a:pt x="9057358" y="259680"/>
                  <a:pt x="9067608" y="292140"/>
                </a:cubicBezTo>
                <a:lnTo>
                  <a:pt x="10092663" y="3231482"/>
                </a:lnTo>
                <a:cubicBezTo>
                  <a:pt x="10113164" y="3292985"/>
                  <a:pt x="10125977" y="3341675"/>
                  <a:pt x="10131102" y="3377552"/>
                </a:cubicBezTo>
                <a:cubicBezTo>
                  <a:pt x="10136227" y="3413429"/>
                  <a:pt x="10129394" y="3440337"/>
                  <a:pt x="10110601" y="3458275"/>
                </a:cubicBezTo>
                <a:cubicBezTo>
                  <a:pt x="10091808" y="3476214"/>
                  <a:pt x="10058494" y="3487318"/>
                  <a:pt x="10010658" y="3491589"/>
                </a:cubicBezTo>
                <a:cubicBezTo>
                  <a:pt x="9962823" y="3495861"/>
                  <a:pt x="9897048" y="3497996"/>
                  <a:pt x="9813335" y="3497996"/>
                </a:cubicBezTo>
                <a:cubicBezTo>
                  <a:pt x="9726206" y="3497996"/>
                  <a:pt x="9658296" y="3496715"/>
                  <a:pt x="9609606" y="3494152"/>
                </a:cubicBezTo>
                <a:cubicBezTo>
                  <a:pt x="9560916" y="3491589"/>
                  <a:pt x="9523758" y="3486464"/>
                  <a:pt x="9498131" y="3478776"/>
                </a:cubicBezTo>
                <a:cubicBezTo>
                  <a:pt x="9472505" y="3471088"/>
                  <a:pt x="9454567" y="3460411"/>
                  <a:pt x="9444316" y="3446743"/>
                </a:cubicBezTo>
                <a:cubicBezTo>
                  <a:pt x="9434066" y="3433076"/>
                  <a:pt x="9425523" y="3415138"/>
                  <a:pt x="9418690" y="3392928"/>
                </a:cubicBezTo>
                <a:lnTo>
                  <a:pt x="9195740" y="2726643"/>
                </a:lnTo>
                <a:lnTo>
                  <a:pt x="7950300" y="2726643"/>
                </a:lnTo>
                <a:lnTo>
                  <a:pt x="7740164" y="3374989"/>
                </a:lnTo>
                <a:cubicBezTo>
                  <a:pt x="7733330" y="3398908"/>
                  <a:pt x="7724361" y="3418982"/>
                  <a:pt x="7713256" y="3435211"/>
                </a:cubicBezTo>
                <a:cubicBezTo>
                  <a:pt x="7702152" y="3451442"/>
                  <a:pt x="7684213" y="3464254"/>
                  <a:pt x="7659441" y="3473651"/>
                </a:cubicBezTo>
                <a:cubicBezTo>
                  <a:pt x="7634668" y="3483047"/>
                  <a:pt x="7599646" y="3489454"/>
                  <a:pt x="7554373" y="3492871"/>
                </a:cubicBezTo>
                <a:cubicBezTo>
                  <a:pt x="7509100" y="3496288"/>
                  <a:pt x="7449732" y="3497996"/>
                  <a:pt x="7376270" y="3497996"/>
                </a:cubicBezTo>
                <a:cubicBezTo>
                  <a:pt x="7297682" y="3497996"/>
                  <a:pt x="7236179" y="3495433"/>
                  <a:pt x="7191760" y="3490308"/>
                </a:cubicBezTo>
                <a:cubicBezTo>
                  <a:pt x="7147341" y="3485183"/>
                  <a:pt x="7116590" y="3472797"/>
                  <a:pt x="7099505" y="3453150"/>
                </a:cubicBezTo>
                <a:cubicBezTo>
                  <a:pt x="7082421" y="3433503"/>
                  <a:pt x="7076442" y="3405741"/>
                  <a:pt x="7081567" y="3369864"/>
                </a:cubicBezTo>
                <a:cubicBezTo>
                  <a:pt x="7086692" y="3333987"/>
                  <a:pt x="7099505" y="3286152"/>
                  <a:pt x="7120006" y="3226357"/>
                </a:cubicBezTo>
                <a:lnTo>
                  <a:pt x="8142497" y="284453"/>
                </a:lnTo>
                <a:cubicBezTo>
                  <a:pt x="8152748" y="255409"/>
                  <a:pt x="8164707" y="231918"/>
                  <a:pt x="8178374" y="213980"/>
                </a:cubicBezTo>
                <a:cubicBezTo>
                  <a:pt x="8192042" y="196042"/>
                  <a:pt x="8213824" y="182374"/>
                  <a:pt x="8243721" y="172978"/>
                </a:cubicBezTo>
                <a:cubicBezTo>
                  <a:pt x="8273619" y="163582"/>
                  <a:pt x="8315048" y="157602"/>
                  <a:pt x="8368009" y="155039"/>
                </a:cubicBezTo>
                <a:cubicBezTo>
                  <a:pt x="8420970" y="152477"/>
                  <a:pt x="8491016" y="151196"/>
                  <a:pt x="8578145" y="151196"/>
                </a:cubicBezTo>
                <a:close/>
                <a:moveTo>
                  <a:pt x="1601646" y="107631"/>
                </a:moveTo>
                <a:cubicBezTo>
                  <a:pt x="1849367" y="107631"/>
                  <a:pt x="2068473" y="140945"/>
                  <a:pt x="2258962" y="207573"/>
                </a:cubicBezTo>
                <a:cubicBezTo>
                  <a:pt x="2449451" y="274202"/>
                  <a:pt x="2610043" y="376280"/>
                  <a:pt x="2740737" y="513808"/>
                </a:cubicBezTo>
                <a:cubicBezTo>
                  <a:pt x="2871431" y="651336"/>
                  <a:pt x="2970520" y="825168"/>
                  <a:pt x="3038003" y="1035304"/>
                </a:cubicBezTo>
                <a:cubicBezTo>
                  <a:pt x="3105485" y="1245440"/>
                  <a:pt x="3139227" y="1494016"/>
                  <a:pt x="3139227" y="1781031"/>
                </a:cubicBezTo>
                <a:cubicBezTo>
                  <a:pt x="3139227" y="1929664"/>
                  <a:pt x="3129403" y="2069327"/>
                  <a:pt x="3109756" y="2200022"/>
                </a:cubicBezTo>
                <a:cubicBezTo>
                  <a:pt x="3090110" y="2330716"/>
                  <a:pt x="3061493" y="2451587"/>
                  <a:pt x="3023908" y="2562634"/>
                </a:cubicBezTo>
                <a:cubicBezTo>
                  <a:pt x="2986323" y="2673682"/>
                  <a:pt x="2940196" y="2775333"/>
                  <a:pt x="2885526" y="2867588"/>
                </a:cubicBezTo>
                <a:cubicBezTo>
                  <a:pt x="2830857" y="2959843"/>
                  <a:pt x="2768499" y="3040993"/>
                  <a:pt x="2698453" y="3111038"/>
                </a:cubicBezTo>
                <a:cubicBezTo>
                  <a:pt x="2804376" y="3203293"/>
                  <a:pt x="2898339" y="3273338"/>
                  <a:pt x="2980343" y="3321174"/>
                </a:cubicBezTo>
                <a:cubicBezTo>
                  <a:pt x="3062347" y="3369010"/>
                  <a:pt x="3131112" y="3404887"/>
                  <a:pt x="3186635" y="3428805"/>
                </a:cubicBezTo>
                <a:cubicBezTo>
                  <a:pt x="3242159" y="3452723"/>
                  <a:pt x="3286578" y="3470234"/>
                  <a:pt x="3319892" y="3481339"/>
                </a:cubicBezTo>
                <a:cubicBezTo>
                  <a:pt x="3353207" y="3492444"/>
                  <a:pt x="3379260" y="3506965"/>
                  <a:pt x="3398053" y="3524904"/>
                </a:cubicBezTo>
                <a:cubicBezTo>
                  <a:pt x="3416845" y="3542842"/>
                  <a:pt x="3430513" y="3573594"/>
                  <a:pt x="3439055" y="3617158"/>
                </a:cubicBezTo>
                <a:cubicBezTo>
                  <a:pt x="3447597" y="3660723"/>
                  <a:pt x="3451868" y="3720945"/>
                  <a:pt x="3451868" y="3797824"/>
                </a:cubicBezTo>
                <a:cubicBezTo>
                  <a:pt x="3451868" y="3859327"/>
                  <a:pt x="3448878" y="3908872"/>
                  <a:pt x="3442899" y="3946457"/>
                </a:cubicBezTo>
                <a:cubicBezTo>
                  <a:pt x="3436919" y="3984042"/>
                  <a:pt x="3428804" y="4013085"/>
                  <a:pt x="3418554" y="4033587"/>
                </a:cubicBezTo>
                <a:cubicBezTo>
                  <a:pt x="3408303" y="4054088"/>
                  <a:pt x="3397198" y="4067328"/>
                  <a:pt x="3385240" y="4073307"/>
                </a:cubicBezTo>
                <a:cubicBezTo>
                  <a:pt x="3373281" y="4079287"/>
                  <a:pt x="3360467" y="4082277"/>
                  <a:pt x="3346800" y="4082277"/>
                </a:cubicBezTo>
                <a:cubicBezTo>
                  <a:pt x="3290422" y="4082277"/>
                  <a:pt x="3216533" y="4066901"/>
                  <a:pt x="3125132" y="4036149"/>
                </a:cubicBezTo>
                <a:cubicBezTo>
                  <a:pt x="3033732" y="4005398"/>
                  <a:pt x="2935070" y="3961405"/>
                  <a:pt x="2829148" y="3904173"/>
                </a:cubicBezTo>
                <a:cubicBezTo>
                  <a:pt x="2723225" y="3846942"/>
                  <a:pt x="2615168" y="3776896"/>
                  <a:pt x="2504975" y="3694037"/>
                </a:cubicBezTo>
                <a:cubicBezTo>
                  <a:pt x="2394781" y="3611179"/>
                  <a:pt x="2292703" y="3515934"/>
                  <a:pt x="2198740" y="3408304"/>
                </a:cubicBezTo>
                <a:cubicBezTo>
                  <a:pt x="2120152" y="3444181"/>
                  <a:pt x="2024908" y="3475360"/>
                  <a:pt x="1913006" y="3501840"/>
                </a:cubicBezTo>
                <a:cubicBezTo>
                  <a:pt x="1801104" y="3528321"/>
                  <a:pt x="1676816" y="3541561"/>
                  <a:pt x="1540143" y="3541561"/>
                </a:cubicBezTo>
                <a:cubicBezTo>
                  <a:pt x="1282171" y="3541561"/>
                  <a:pt x="1057086" y="3508674"/>
                  <a:pt x="864889" y="3442899"/>
                </a:cubicBezTo>
                <a:cubicBezTo>
                  <a:pt x="672691" y="3377125"/>
                  <a:pt x="512526" y="3275047"/>
                  <a:pt x="384395" y="3136665"/>
                </a:cubicBezTo>
                <a:cubicBezTo>
                  <a:pt x="256263" y="2998282"/>
                  <a:pt x="160164" y="2821888"/>
                  <a:pt x="96098" y="2607480"/>
                </a:cubicBezTo>
                <a:cubicBezTo>
                  <a:pt x="32032" y="2393073"/>
                  <a:pt x="0" y="2138091"/>
                  <a:pt x="0" y="1842534"/>
                </a:cubicBezTo>
                <a:cubicBezTo>
                  <a:pt x="0" y="1574312"/>
                  <a:pt x="34168" y="1332997"/>
                  <a:pt x="102505" y="1118590"/>
                </a:cubicBezTo>
                <a:cubicBezTo>
                  <a:pt x="170842" y="904183"/>
                  <a:pt x="272493" y="722236"/>
                  <a:pt x="407458" y="572749"/>
                </a:cubicBezTo>
                <a:cubicBezTo>
                  <a:pt x="542424" y="423262"/>
                  <a:pt x="709422" y="308371"/>
                  <a:pt x="908453" y="228074"/>
                </a:cubicBezTo>
                <a:cubicBezTo>
                  <a:pt x="1107485" y="147778"/>
                  <a:pt x="1338549" y="107631"/>
                  <a:pt x="1601646" y="107631"/>
                </a:cubicBezTo>
                <a:close/>
                <a:moveTo>
                  <a:pt x="4987174" y="0"/>
                </a:moveTo>
                <a:cubicBezTo>
                  <a:pt x="5166558" y="0"/>
                  <a:pt x="5321170" y="17084"/>
                  <a:pt x="5451011" y="51253"/>
                </a:cubicBezTo>
                <a:cubicBezTo>
                  <a:pt x="5580851" y="85421"/>
                  <a:pt x="5687627" y="133684"/>
                  <a:pt x="5771340" y="196042"/>
                </a:cubicBezTo>
                <a:cubicBezTo>
                  <a:pt x="5855053" y="258399"/>
                  <a:pt x="5917410" y="335278"/>
                  <a:pt x="5958412" y="426679"/>
                </a:cubicBezTo>
                <a:cubicBezTo>
                  <a:pt x="5999414" y="518079"/>
                  <a:pt x="6019916" y="621012"/>
                  <a:pt x="6019916" y="735476"/>
                </a:cubicBezTo>
                <a:cubicBezTo>
                  <a:pt x="6019916" y="837981"/>
                  <a:pt x="6002404" y="932799"/>
                  <a:pt x="5967381" y="1019928"/>
                </a:cubicBezTo>
                <a:cubicBezTo>
                  <a:pt x="5932359" y="1107058"/>
                  <a:pt x="5879398" y="1189916"/>
                  <a:pt x="5808498" y="1268504"/>
                </a:cubicBezTo>
                <a:cubicBezTo>
                  <a:pt x="5737598" y="1347091"/>
                  <a:pt x="5649188" y="1422689"/>
                  <a:pt x="5543266" y="1495297"/>
                </a:cubicBezTo>
                <a:cubicBezTo>
                  <a:pt x="5437344" y="1567905"/>
                  <a:pt x="5313482" y="1640940"/>
                  <a:pt x="5171684" y="1714402"/>
                </a:cubicBezTo>
                <a:cubicBezTo>
                  <a:pt x="5217811" y="1767364"/>
                  <a:pt x="5269491" y="1823315"/>
                  <a:pt x="5326723" y="1882255"/>
                </a:cubicBezTo>
                <a:cubicBezTo>
                  <a:pt x="5383955" y="1941196"/>
                  <a:pt x="5442895" y="2000136"/>
                  <a:pt x="5503545" y="2059077"/>
                </a:cubicBezTo>
                <a:cubicBezTo>
                  <a:pt x="5564194" y="2118017"/>
                  <a:pt x="5625270" y="2176531"/>
                  <a:pt x="5686773" y="2234617"/>
                </a:cubicBezTo>
                <a:cubicBezTo>
                  <a:pt x="5748276" y="2292704"/>
                  <a:pt x="5808071" y="2346519"/>
                  <a:pt x="5866157" y="2396063"/>
                </a:cubicBezTo>
                <a:cubicBezTo>
                  <a:pt x="5888367" y="2361895"/>
                  <a:pt x="5908441" y="2322601"/>
                  <a:pt x="5926379" y="2278182"/>
                </a:cubicBezTo>
                <a:cubicBezTo>
                  <a:pt x="5944318" y="2233763"/>
                  <a:pt x="5959694" y="2186781"/>
                  <a:pt x="5972507" y="2137237"/>
                </a:cubicBezTo>
                <a:cubicBezTo>
                  <a:pt x="5985320" y="2087693"/>
                  <a:pt x="5995570" y="2037294"/>
                  <a:pt x="6003258" y="1986042"/>
                </a:cubicBezTo>
                <a:cubicBezTo>
                  <a:pt x="6010946" y="1934789"/>
                  <a:pt x="6014790" y="1884391"/>
                  <a:pt x="6014790" y="1834846"/>
                </a:cubicBezTo>
                <a:lnTo>
                  <a:pt x="6014790" y="1755405"/>
                </a:lnTo>
                <a:cubicBezTo>
                  <a:pt x="6014790" y="1736612"/>
                  <a:pt x="6018207" y="1720382"/>
                  <a:pt x="6025041" y="1706714"/>
                </a:cubicBezTo>
                <a:cubicBezTo>
                  <a:pt x="6031874" y="1693047"/>
                  <a:pt x="6045969" y="1681942"/>
                  <a:pt x="6067324" y="1673400"/>
                </a:cubicBezTo>
                <a:cubicBezTo>
                  <a:pt x="6088679" y="1664858"/>
                  <a:pt x="6119431" y="1658451"/>
                  <a:pt x="6159579" y="1654180"/>
                </a:cubicBezTo>
                <a:cubicBezTo>
                  <a:pt x="6199727" y="1649909"/>
                  <a:pt x="6251407" y="1647774"/>
                  <a:pt x="6314618" y="1647774"/>
                </a:cubicBezTo>
                <a:cubicBezTo>
                  <a:pt x="6374413" y="1647774"/>
                  <a:pt x="6423957" y="1649055"/>
                  <a:pt x="6463251" y="1651618"/>
                </a:cubicBezTo>
                <a:cubicBezTo>
                  <a:pt x="6502545" y="1654180"/>
                  <a:pt x="6533724" y="1659733"/>
                  <a:pt x="6556787" y="1668275"/>
                </a:cubicBezTo>
                <a:cubicBezTo>
                  <a:pt x="6579851" y="1676817"/>
                  <a:pt x="6596081" y="1688349"/>
                  <a:pt x="6605477" y="1702870"/>
                </a:cubicBezTo>
                <a:cubicBezTo>
                  <a:pt x="6614873" y="1717392"/>
                  <a:pt x="6619572" y="1735758"/>
                  <a:pt x="6619572" y="1757967"/>
                </a:cubicBezTo>
                <a:lnTo>
                  <a:pt x="6619572" y="1839971"/>
                </a:lnTo>
                <a:cubicBezTo>
                  <a:pt x="6619572" y="1921976"/>
                  <a:pt x="6613592" y="2004834"/>
                  <a:pt x="6601633" y="2088547"/>
                </a:cubicBezTo>
                <a:cubicBezTo>
                  <a:pt x="6589674" y="2172260"/>
                  <a:pt x="6572163" y="2253837"/>
                  <a:pt x="6549099" y="2333279"/>
                </a:cubicBezTo>
                <a:cubicBezTo>
                  <a:pt x="6526036" y="2412720"/>
                  <a:pt x="6497419" y="2488745"/>
                  <a:pt x="6463251" y="2561353"/>
                </a:cubicBezTo>
                <a:cubicBezTo>
                  <a:pt x="6429082" y="2633961"/>
                  <a:pt x="6391497" y="2701871"/>
                  <a:pt x="6350495" y="2765083"/>
                </a:cubicBezTo>
                <a:cubicBezTo>
                  <a:pt x="6410290" y="2811210"/>
                  <a:pt x="6461970" y="2849649"/>
                  <a:pt x="6505535" y="2880401"/>
                </a:cubicBezTo>
                <a:cubicBezTo>
                  <a:pt x="6549099" y="2911153"/>
                  <a:pt x="6586258" y="2935498"/>
                  <a:pt x="6617009" y="2953436"/>
                </a:cubicBezTo>
                <a:cubicBezTo>
                  <a:pt x="6647761" y="2971375"/>
                  <a:pt x="6673387" y="2983761"/>
                  <a:pt x="6693888" y="2990594"/>
                </a:cubicBezTo>
                <a:cubicBezTo>
                  <a:pt x="6714389" y="2997428"/>
                  <a:pt x="6731473" y="3000845"/>
                  <a:pt x="6745141" y="3000845"/>
                </a:cubicBezTo>
                <a:cubicBezTo>
                  <a:pt x="6763933" y="3000845"/>
                  <a:pt x="6781445" y="3000845"/>
                  <a:pt x="6797675" y="3000845"/>
                </a:cubicBezTo>
                <a:cubicBezTo>
                  <a:pt x="6813905" y="3000845"/>
                  <a:pt x="6827145" y="3006824"/>
                  <a:pt x="6837396" y="3018783"/>
                </a:cubicBezTo>
                <a:cubicBezTo>
                  <a:pt x="6847646" y="3030742"/>
                  <a:pt x="6855334" y="3052098"/>
                  <a:pt x="6860460" y="3082849"/>
                </a:cubicBezTo>
                <a:cubicBezTo>
                  <a:pt x="6865585" y="3113601"/>
                  <a:pt x="6868147" y="3158874"/>
                  <a:pt x="6868147" y="3218669"/>
                </a:cubicBezTo>
                <a:cubicBezTo>
                  <a:pt x="6868147" y="3281881"/>
                  <a:pt x="6866866" y="3331425"/>
                  <a:pt x="6864303" y="3367302"/>
                </a:cubicBezTo>
                <a:cubicBezTo>
                  <a:pt x="6861741" y="3403178"/>
                  <a:pt x="6857470" y="3429659"/>
                  <a:pt x="6851490" y="3446743"/>
                </a:cubicBezTo>
                <a:cubicBezTo>
                  <a:pt x="6845510" y="3463828"/>
                  <a:pt x="6835260" y="3477922"/>
                  <a:pt x="6820739" y="3489027"/>
                </a:cubicBezTo>
                <a:cubicBezTo>
                  <a:pt x="6806217" y="3500132"/>
                  <a:pt x="6781872" y="3510382"/>
                  <a:pt x="6747704" y="3519778"/>
                </a:cubicBezTo>
                <a:cubicBezTo>
                  <a:pt x="6713535" y="3529175"/>
                  <a:pt x="6672533" y="3533873"/>
                  <a:pt x="6624697" y="3533873"/>
                </a:cubicBezTo>
                <a:cubicBezTo>
                  <a:pt x="6587112" y="3533873"/>
                  <a:pt x="6548245" y="3529175"/>
                  <a:pt x="6508097" y="3519778"/>
                </a:cubicBezTo>
                <a:cubicBezTo>
                  <a:pt x="6467949" y="3510382"/>
                  <a:pt x="6421394" y="3492444"/>
                  <a:pt x="6368434" y="3465963"/>
                </a:cubicBezTo>
                <a:cubicBezTo>
                  <a:pt x="6315472" y="3439483"/>
                  <a:pt x="6253969" y="3404460"/>
                  <a:pt x="6183924" y="3360895"/>
                </a:cubicBezTo>
                <a:cubicBezTo>
                  <a:pt x="6113878" y="3317330"/>
                  <a:pt x="6032729" y="3261380"/>
                  <a:pt x="5940474" y="3193042"/>
                </a:cubicBezTo>
                <a:cubicBezTo>
                  <a:pt x="5860178" y="3247712"/>
                  <a:pt x="5777319" y="3296829"/>
                  <a:pt x="5691898" y="3340394"/>
                </a:cubicBezTo>
                <a:cubicBezTo>
                  <a:pt x="5606477" y="3383959"/>
                  <a:pt x="5517212" y="3420263"/>
                  <a:pt x="5424103" y="3449306"/>
                </a:cubicBezTo>
                <a:cubicBezTo>
                  <a:pt x="5330994" y="3478349"/>
                  <a:pt x="5234895" y="3500559"/>
                  <a:pt x="5135807" y="3515934"/>
                </a:cubicBezTo>
                <a:cubicBezTo>
                  <a:pt x="5036718" y="3531310"/>
                  <a:pt x="4930796" y="3538998"/>
                  <a:pt x="4818040" y="3538998"/>
                </a:cubicBezTo>
                <a:cubicBezTo>
                  <a:pt x="4706993" y="3538998"/>
                  <a:pt x="4598508" y="3530456"/>
                  <a:pt x="4492586" y="3513372"/>
                </a:cubicBezTo>
                <a:cubicBezTo>
                  <a:pt x="4386664" y="3496288"/>
                  <a:pt x="4287148" y="3470234"/>
                  <a:pt x="4194039" y="3435211"/>
                </a:cubicBezTo>
                <a:cubicBezTo>
                  <a:pt x="4100930" y="3400189"/>
                  <a:pt x="4015936" y="3356197"/>
                  <a:pt x="3939057" y="3303236"/>
                </a:cubicBezTo>
                <a:cubicBezTo>
                  <a:pt x="3862178" y="3250275"/>
                  <a:pt x="3796403" y="3187490"/>
                  <a:pt x="3741734" y="3114882"/>
                </a:cubicBezTo>
                <a:cubicBezTo>
                  <a:pt x="3687064" y="3042274"/>
                  <a:pt x="3644354" y="2959416"/>
                  <a:pt x="3613602" y="2866307"/>
                </a:cubicBezTo>
                <a:cubicBezTo>
                  <a:pt x="3582851" y="2773198"/>
                  <a:pt x="3567475" y="2670265"/>
                  <a:pt x="3567475" y="2557509"/>
                </a:cubicBezTo>
                <a:cubicBezTo>
                  <a:pt x="3567475" y="2461838"/>
                  <a:pt x="3581569" y="2371718"/>
                  <a:pt x="3609758" y="2287151"/>
                </a:cubicBezTo>
                <a:cubicBezTo>
                  <a:pt x="3637947" y="2202584"/>
                  <a:pt x="3680231" y="2122716"/>
                  <a:pt x="3736609" y="2047545"/>
                </a:cubicBezTo>
                <a:cubicBezTo>
                  <a:pt x="3792987" y="1972374"/>
                  <a:pt x="3862605" y="1900621"/>
                  <a:pt x="3945463" y="1832284"/>
                </a:cubicBezTo>
                <a:cubicBezTo>
                  <a:pt x="4028322" y="1763947"/>
                  <a:pt x="4124421" y="1697318"/>
                  <a:pt x="4233760" y="1632398"/>
                </a:cubicBezTo>
                <a:cubicBezTo>
                  <a:pt x="4172256" y="1553810"/>
                  <a:pt x="4118868" y="1479921"/>
                  <a:pt x="4073595" y="1410730"/>
                </a:cubicBezTo>
                <a:cubicBezTo>
                  <a:pt x="4028322" y="1341539"/>
                  <a:pt x="3990736" y="1275338"/>
                  <a:pt x="3960839" y="1212126"/>
                </a:cubicBezTo>
                <a:cubicBezTo>
                  <a:pt x="3930942" y="1148914"/>
                  <a:pt x="3908732" y="1088692"/>
                  <a:pt x="3894211" y="1031460"/>
                </a:cubicBezTo>
                <a:cubicBezTo>
                  <a:pt x="3879689" y="974228"/>
                  <a:pt x="3872428" y="917423"/>
                  <a:pt x="3872428" y="861045"/>
                </a:cubicBezTo>
                <a:cubicBezTo>
                  <a:pt x="3872428" y="741456"/>
                  <a:pt x="3893783" y="629127"/>
                  <a:pt x="3936494" y="524059"/>
                </a:cubicBezTo>
                <a:cubicBezTo>
                  <a:pt x="3979205" y="418991"/>
                  <a:pt x="4045833" y="328017"/>
                  <a:pt x="4136380" y="251138"/>
                </a:cubicBezTo>
                <a:cubicBezTo>
                  <a:pt x="4226926" y="174259"/>
                  <a:pt x="4342245" y="113183"/>
                  <a:pt x="4482336" y="67910"/>
                </a:cubicBezTo>
                <a:cubicBezTo>
                  <a:pt x="4622426" y="22637"/>
                  <a:pt x="4790705" y="0"/>
                  <a:pt x="498717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spPr>
        <p:txBody>
          <a:bodyPr wrap="square">
            <a:noAutofit/>
          </a:bodyPr>
          <a:lstStyle/>
          <a:p>
            <a:endParaRPr lang="en-US"/>
          </a:p>
        </p:txBody>
      </p:sp>
    </p:spTree>
    <p:extLst>
      <p:ext uri="{BB962C8B-B14F-4D97-AF65-F5344CB8AC3E}">
        <p14:creationId xmlns:p14="http://schemas.microsoft.com/office/powerpoint/2010/main" val="431571746"/>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userDrawn="1">
  <p:cSld name="6_ScreenMockup">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496544" y="2358690"/>
            <a:ext cx="3349924" cy="2581776"/>
          </a:xfrm>
          <a:custGeom>
            <a:avLst/>
            <a:gdLst>
              <a:gd name="connsiteX0" fmla="*/ 3349924 w 3349924"/>
              <a:gd name="connsiteY0" fmla="*/ 0 h 2581776"/>
              <a:gd name="connsiteX1" fmla="*/ 3035599 w 3349924"/>
              <a:gd name="connsiteY1" fmla="*/ 2581776 h 2581776"/>
              <a:gd name="connsiteX2" fmla="*/ 0 w 3349924"/>
              <a:gd name="connsiteY2" fmla="*/ 2181726 h 2581776"/>
              <a:gd name="connsiteX3" fmla="*/ 409575 w 3349924"/>
              <a:gd name="connsiteY3" fmla="*/ 361950 h 2581776"/>
            </a:gdLst>
            <a:ahLst/>
            <a:cxnLst>
              <a:cxn ang="0">
                <a:pos x="connsiteX0" y="connsiteY0"/>
              </a:cxn>
              <a:cxn ang="0">
                <a:pos x="connsiteX1" y="connsiteY1"/>
              </a:cxn>
              <a:cxn ang="0">
                <a:pos x="connsiteX2" y="connsiteY2"/>
              </a:cxn>
              <a:cxn ang="0">
                <a:pos x="connsiteX3" y="connsiteY3"/>
              </a:cxn>
            </a:cxnLst>
            <a:rect l="l" t="t" r="r" b="b"/>
            <a:pathLst>
              <a:path w="3349924" h="2581776">
                <a:moveTo>
                  <a:pt x="3349924" y="0"/>
                </a:moveTo>
                <a:lnTo>
                  <a:pt x="3035599" y="2581776"/>
                </a:lnTo>
                <a:lnTo>
                  <a:pt x="0" y="2181726"/>
                </a:lnTo>
                <a:lnTo>
                  <a:pt x="409575" y="361950"/>
                </a:lnTo>
                <a:close/>
              </a:path>
            </a:pathLst>
          </a:custGeom>
        </p:spPr>
        <p:txBody>
          <a:bodyPr wrap="square">
            <a:noAutofit/>
          </a:bodyPr>
          <a:lstStyle/>
          <a:p>
            <a:endParaRPr lang="en-US"/>
          </a:p>
        </p:txBody>
      </p:sp>
    </p:spTree>
    <p:extLst>
      <p:ext uri="{BB962C8B-B14F-4D97-AF65-F5344CB8AC3E}">
        <p14:creationId xmlns:p14="http://schemas.microsoft.com/office/powerpoint/2010/main" val="2437809363"/>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35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5734050" cy="6858000"/>
          </a:xfrm>
          <a:custGeom>
            <a:avLst/>
            <a:gdLst>
              <a:gd name="connsiteX0" fmla="*/ 0 w 5734050"/>
              <a:gd name="connsiteY0" fmla="*/ 0 h 6858000"/>
              <a:gd name="connsiteX1" fmla="*/ 5734050 w 5734050"/>
              <a:gd name="connsiteY1" fmla="*/ 0 h 6858000"/>
              <a:gd name="connsiteX2" fmla="*/ 5734050 w 5734050"/>
              <a:gd name="connsiteY2" fmla="*/ 6858000 h 6858000"/>
              <a:gd name="connsiteX3" fmla="*/ 0 w 57340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734050" h="6858000">
                <a:moveTo>
                  <a:pt x="0" y="0"/>
                </a:moveTo>
                <a:lnTo>
                  <a:pt x="5734050" y="0"/>
                </a:lnTo>
                <a:lnTo>
                  <a:pt x="5734050"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2872893951"/>
      </p:ext>
    </p:extLst>
  </p:cSld>
  <p:clrMapOvr>
    <a:masterClrMapping/>
  </p:clrMapOvr>
  <p:transition spd="slow" advClick="0">
    <p:wipe/>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userDrawn="1">
  <p:cSld name="10_Title and Content">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 y="0"/>
            <a:ext cx="9429751" cy="6858000"/>
          </a:xfrm>
          <a:custGeom>
            <a:avLst/>
            <a:gdLst>
              <a:gd name="connsiteX0" fmla="*/ 0 w 8705850"/>
              <a:gd name="connsiteY0" fmla="*/ 0 h 6858000"/>
              <a:gd name="connsiteX1" fmla="*/ 8705850 w 8705850"/>
              <a:gd name="connsiteY1" fmla="*/ 0 h 6858000"/>
              <a:gd name="connsiteX2" fmla="*/ 87058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0" y="0"/>
                </a:moveTo>
                <a:lnTo>
                  <a:pt x="8705850" y="0"/>
                </a:lnTo>
                <a:lnTo>
                  <a:pt x="8705850" y="6858000"/>
                </a:lnTo>
                <a:lnTo>
                  <a:pt x="0" y="6858000"/>
                </a:lnTo>
                <a:close/>
              </a:path>
            </a:pathLst>
          </a:custGeom>
          <a:gradFill flip="none" rotWithShape="1">
            <a:gsLst>
              <a:gs pos="0">
                <a:schemeClr val="accent1"/>
              </a:gs>
              <a:gs pos="100000">
                <a:schemeClr val="accent6">
                  <a:lumMod val="75000"/>
                </a:schemeClr>
              </a:gs>
            </a:gsLst>
            <a:lin ang="0" scaled="1"/>
            <a:tileRect/>
          </a:gradFill>
        </p:spPr>
        <p:txBody>
          <a:bodyPr wrap="square">
            <a:noAutofit/>
          </a:bodyPr>
          <a:lstStyle/>
          <a:p>
            <a:endParaRPr lang="en-US"/>
          </a:p>
        </p:txBody>
      </p:sp>
      <p:sp>
        <p:nvSpPr>
          <p:cNvPr id="4" name="Title 1">
            <a:extLst>
              <a:ext uri="{FF2B5EF4-FFF2-40B4-BE49-F238E27FC236}">
                <a16:creationId xmlns:a16="http://schemas.microsoft.com/office/drawing/2014/main" id="{AC88B757-D1F9-F948-B5EB-86D5077989B3}"/>
              </a:ext>
            </a:extLst>
          </p:cNvPr>
          <p:cNvSpPr>
            <a:spLocks noGrp="1"/>
          </p:cNvSpPr>
          <p:nvPr>
            <p:ph type="title"/>
          </p:nvPr>
        </p:nvSpPr>
        <p:spPr>
          <a:xfrm>
            <a:off x="6872750" y="760412"/>
            <a:ext cx="4481052" cy="1600200"/>
          </a:xfrm>
          <a:ln>
            <a:noFill/>
          </a:ln>
        </p:spPr>
        <p:txBody>
          <a:bodyPr anchor="b">
            <a:normAutofit/>
          </a:bodyPr>
          <a:lstStyle>
            <a:lvl1pPr algn="r">
              <a:defRPr sz="2700">
                <a:solidFill>
                  <a:schemeClr val="bg1"/>
                </a:solidFill>
              </a:defRPr>
            </a:lvl1pPr>
          </a:lstStyle>
          <a:p>
            <a:r>
              <a:rPr lang="en-US"/>
              <a:t>Click to edit Master title style</a:t>
            </a:r>
          </a:p>
        </p:txBody>
      </p:sp>
      <p:sp>
        <p:nvSpPr>
          <p:cNvPr id="5" name="Text Placeholder 3">
            <a:extLst>
              <a:ext uri="{FF2B5EF4-FFF2-40B4-BE49-F238E27FC236}">
                <a16:creationId xmlns:a16="http://schemas.microsoft.com/office/drawing/2014/main" id="{939C7AE9-CFDB-E040-B84B-CFF9046166AE}"/>
              </a:ext>
            </a:extLst>
          </p:cNvPr>
          <p:cNvSpPr>
            <a:spLocks noGrp="1"/>
          </p:cNvSpPr>
          <p:nvPr>
            <p:ph type="body" sz="half" idx="2"/>
          </p:nvPr>
        </p:nvSpPr>
        <p:spPr>
          <a:xfrm>
            <a:off x="6872750" y="2360612"/>
            <a:ext cx="4481052" cy="3811588"/>
          </a:xfrm>
          <a:ln>
            <a:noFill/>
          </a:ln>
        </p:spPr>
        <p:txBody>
          <a:bodyPr/>
          <a:lstStyle>
            <a:lvl1pPr marL="0" indent="0" algn="r">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2" name="Rectangle 1">
            <a:extLst>
              <a:ext uri="{FF2B5EF4-FFF2-40B4-BE49-F238E27FC236}">
                <a16:creationId xmlns:a16="http://schemas.microsoft.com/office/drawing/2014/main" id="{00CCB8ED-BA59-CB49-B44A-4901A55CA445}"/>
              </a:ext>
            </a:extLst>
          </p:cNvPr>
          <p:cNvSpPr/>
          <p:nvPr userDrawn="1"/>
        </p:nvSpPr>
        <p:spPr>
          <a:xfrm>
            <a:off x="10795821" y="6172200"/>
            <a:ext cx="1076633" cy="6858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763A8F84-6C6C-4219-89E6-5F55A7D4E7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6743" y="6176963"/>
            <a:ext cx="1001486" cy="474730"/>
          </a:xfrm>
          <a:prstGeom prst="rect">
            <a:avLst/>
          </a:prstGeom>
        </p:spPr>
      </p:pic>
    </p:spTree>
    <p:extLst>
      <p:ext uri="{BB962C8B-B14F-4D97-AF65-F5344CB8AC3E}">
        <p14:creationId xmlns:p14="http://schemas.microsoft.com/office/powerpoint/2010/main" val="1132316902"/>
      </p:ext>
    </p:extLst>
  </p:cSld>
  <p:clrMapOvr>
    <a:masterClrMapping/>
  </p:clrMapOvr>
  <p:transition spd="slow" advClick="0">
    <p:wipe/>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preserve="1" userDrawn="1">
  <p:cSld name="32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8413AB8-4C27-3549-9C48-5EC811D56EB4}"/>
              </a:ext>
            </a:extLst>
          </p:cNvPr>
          <p:cNvSpPr/>
          <p:nvPr userDrawn="1"/>
        </p:nvSpPr>
        <p:spPr>
          <a:xfrm>
            <a:off x="0" y="0"/>
            <a:ext cx="12192000" cy="6858000"/>
          </a:xfrm>
          <a:prstGeom prst="rect">
            <a:avLst/>
          </a:prstGeom>
          <a:solidFill>
            <a:schemeClr val="tx1">
              <a:lumMod val="95000"/>
              <a:lumOff val="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F96E3581-DD8B-2249-A759-D5EB39B2AEFF}"/>
              </a:ext>
            </a:extLst>
          </p:cNvPr>
          <p:cNvSpPr>
            <a:spLocks noGrp="1"/>
          </p:cNvSpPr>
          <p:nvPr>
            <p:ph type="title"/>
          </p:nvPr>
        </p:nvSpPr>
        <p:spPr>
          <a:xfrm>
            <a:off x="838200" y="528652"/>
            <a:ext cx="3976316" cy="2512721"/>
          </a:xfrm>
        </p:spPr>
        <p:txBody>
          <a:bodyPr anchor="b">
            <a:normAutofit/>
          </a:bodyPr>
          <a:lstStyle>
            <a:lvl1pPr algn="l">
              <a:defRPr sz="3600">
                <a:solidFill>
                  <a:schemeClr val="bg1"/>
                </a:solidFill>
              </a:defRPr>
            </a:lvl1pPr>
          </a:lstStyle>
          <a:p>
            <a:r>
              <a:rPr lang="en-US"/>
              <a:t>Click to edit Master title style</a:t>
            </a:r>
          </a:p>
        </p:txBody>
      </p:sp>
      <p:sp>
        <p:nvSpPr>
          <p:cNvPr id="27" name="Text Placeholder 3">
            <a:extLst>
              <a:ext uri="{FF2B5EF4-FFF2-40B4-BE49-F238E27FC236}">
                <a16:creationId xmlns:a16="http://schemas.microsoft.com/office/drawing/2014/main" id="{DBD6B990-A126-614A-BC14-D7C9DC40011F}"/>
              </a:ext>
            </a:extLst>
          </p:cNvPr>
          <p:cNvSpPr>
            <a:spLocks noGrp="1"/>
          </p:cNvSpPr>
          <p:nvPr>
            <p:ph type="body" sz="half" idx="2"/>
          </p:nvPr>
        </p:nvSpPr>
        <p:spPr>
          <a:xfrm>
            <a:off x="5751871" y="3438938"/>
            <a:ext cx="5601929" cy="2733261"/>
          </a:xfrm>
        </p:spPr>
        <p:txBody>
          <a:bodyPr anchor="t"/>
          <a:lstStyle>
            <a:lvl1pPr marL="0" indent="0" algn="l">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9">
            <a:extLst>
              <a:ext uri="{FF2B5EF4-FFF2-40B4-BE49-F238E27FC236}">
                <a16:creationId xmlns:a16="http://schemas.microsoft.com/office/drawing/2014/main" id="{0B7A2634-A1A3-2E46-937B-5B00E5FE2BA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82737" y="6207524"/>
            <a:ext cx="1142999" cy="522514"/>
          </a:xfrm>
          <a:prstGeom prst="rect">
            <a:avLst/>
          </a:prstGeom>
        </p:spPr>
      </p:pic>
    </p:spTree>
    <p:extLst>
      <p:ext uri="{BB962C8B-B14F-4D97-AF65-F5344CB8AC3E}">
        <p14:creationId xmlns:p14="http://schemas.microsoft.com/office/powerpoint/2010/main" val="3683295023"/>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preserve="1" userDrawn="1">
  <p:cSld name="33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8413AB8-4C27-3549-9C48-5EC811D56EB4}"/>
              </a:ext>
            </a:extLst>
          </p:cNvPr>
          <p:cNvSpPr/>
          <p:nvPr userDrawn="1"/>
        </p:nvSpPr>
        <p:spPr>
          <a:xfrm>
            <a:off x="0" y="0"/>
            <a:ext cx="12192000" cy="6858000"/>
          </a:xfrm>
          <a:prstGeom prst="rect">
            <a:avLst/>
          </a:prstGeom>
          <a:solidFill>
            <a:schemeClr val="tx1">
              <a:lumMod val="95000"/>
              <a:lumOff val="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F96E3581-DD8B-2249-A759-D5EB39B2AEFF}"/>
              </a:ext>
            </a:extLst>
          </p:cNvPr>
          <p:cNvSpPr>
            <a:spLocks noGrp="1"/>
          </p:cNvSpPr>
          <p:nvPr>
            <p:ph type="title"/>
          </p:nvPr>
        </p:nvSpPr>
        <p:spPr>
          <a:xfrm>
            <a:off x="838200" y="528652"/>
            <a:ext cx="3976316" cy="2512721"/>
          </a:xfrm>
        </p:spPr>
        <p:txBody>
          <a:bodyPr anchor="b">
            <a:normAutofit/>
          </a:bodyPr>
          <a:lstStyle>
            <a:lvl1pPr algn="l">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3531465713"/>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preserve="1" userDrawn="1">
  <p:cSld name="34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8413AB8-4C27-3549-9C48-5EC811D56EB4}"/>
              </a:ext>
            </a:extLst>
          </p:cNvPr>
          <p:cNvSpPr/>
          <p:nvPr userDrawn="1"/>
        </p:nvSpPr>
        <p:spPr>
          <a:xfrm>
            <a:off x="0" y="0"/>
            <a:ext cx="12192000" cy="6858000"/>
          </a:xfrm>
          <a:prstGeom prst="rect">
            <a:avLst/>
          </a:prstGeom>
          <a:solidFill>
            <a:schemeClr val="tx1">
              <a:lumMod val="95000"/>
              <a:lumOff val="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F96E3581-DD8B-2249-A759-D5EB39B2AEFF}"/>
              </a:ext>
            </a:extLst>
          </p:cNvPr>
          <p:cNvSpPr>
            <a:spLocks noGrp="1"/>
          </p:cNvSpPr>
          <p:nvPr>
            <p:ph type="title"/>
          </p:nvPr>
        </p:nvSpPr>
        <p:spPr>
          <a:xfrm>
            <a:off x="838200" y="528652"/>
            <a:ext cx="5241714" cy="2512721"/>
          </a:xfrm>
        </p:spPr>
        <p:txBody>
          <a:bodyPr anchor="b">
            <a:normAutofit/>
          </a:bodyPr>
          <a:lstStyle>
            <a:lvl1pPr algn="l">
              <a:defRPr sz="3600">
                <a:solidFill>
                  <a:schemeClr val="bg1"/>
                </a:solidFill>
              </a:defRPr>
            </a:lvl1pPr>
          </a:lstStyle>
          <a:p>
            <a:r>
              <a:rPr lang="en-US"/>
              <a:t>Click to edit Master title style</a:t>
            </a:r>
          </a:p>
        </p:txBody>
      </p:sp>
      <p:sp>
        <p:nvSpPr>
          <p:cNvPr id="27" name="Text Placeholder 3">
            <a:extLst>
              <a:ext uri="{FF2B5EF4-FFF2-40B4-BE49-F238E27FC236}">
                <a16:creationId xmlns:a16="http://schemas.microsoft.com/office/drawing/2014/main" id="{DBD6B990-A126-614A-BC14-D7C9DC40011F}"/>
              </a:ext>
            </a:extLst>
          </p:cNvPr>
          <p:cNvSpPr>
            <a:spLocks noGrp="1"/>
          </p:cNvSpPr>
          <p:nvPr>
            <p:ph type="body" sz="half" idx="2"/>
          </p:nvPr>
        </p:nvSpPr>
        <p:spPr>
          <a:xfrm>
            <a:off x="838201" y="3570025"/>
            <a:ext cx="5241714" cy="2733261"/>
          </a:xfrm>
        </p:spPr>
        <p:txBody>
          <a:bodyPr anchor="t"/>
          <a:lstStyle>
            <a:lvl1pPr marL="0" indent="0" algn="l">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9">
            <a:extLst>
              <a:ext uri="{FF2B5EF4-FFF2-40B4-BE49-F238E27FC236}">
                <a16:creationId xmlns:a16="http://schemas.microsoft.com/office/drawing/2014/main" id="{0B7A2634-A1A3-2E46-937B-5B00E5FE2BA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82737" y="6207524"/>
            <a:ext cx="1142999" cy="522514"/>
          </a:xfrm>
          <a:prstGeom prst="rect">
            <a:avLst/>
          </a:prstGeom>
        </p:spPr>
      </p:pic>
      <p:sp>
        <p:nvSpPr>
          <p:cNvPr id="6" name="Rectangle 5">
            <a:extLst>
              <a:ext uri="{FF2B5EF4-FFF2-40B4-BE49-F238E27FC236}">
                <a16:creationId xmlns:a16="http://schemas.microsoft.com/office/drawing/2014/main" id="{09ABA67B-D4AD-4040-8C5C-5D6F0B05CC7B}"/>
              </a:ext>
            </a:extLst>
          </p:cNvPr>
          <p:cNvSpPr/>
          <p:nvPr userDrawn="1"/>
        </p:nvSpPr>
        <p:spPr>
          <a:xfrm>
            <a:off x="6448926" y="0"/>
            <a:ext cx="65738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DC05F23F-9B12-D04A-9E55-59FA2B6FAC51}"/>
              </a:ext>
            </a:extLst>
          </p:cNvPr>
          <p:cNvSpPr/>
          <p:nvPr userDrawn="1"/>
        </p:nvSpPr>
        <p:spPr>
          <a:xfrm rot="16200000">
            <a:off x="6008686" y="3253453"/>
            <a:ext cx="625642" cy="351094"/>
          </a:xfrm>
          <a:prstGeom prst="triangle">
            <a:avLst>
              <a:gd name="adj" fmla="val 480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56020569-E28D-434E-BC88-47F3B9C6695F}"/>
              </a:ext>
            </a:extLst>
          </p:cNvPr>
          <p:cNvSpPr>
            <a:spLocks noGrp="1"/>
          </p:cNvSpPr>
          <p:nvPr>
            <p:ph type="pic" sz="quarter" idx="10"/>
          </p:nvPr>
        </p:nvSpPr>
        <p:spPr>
          <a:xfrm>
            <a:off x="6918114" y="0"/>
            <a:ext cx="5273886" cy="6858000"/>
          </a:xfrm>
          <a:solidFill>
            <a:schemeClr val="bg1"/>
          </a:solidFill>
        </p:spPr>
        <p:txBody>
          <a:bodyPr/>
          <a:lstStyle>
            <a:lvl1pPr marL="0" indent="0">
              <a:buNone/>
              <a:defRPr/>
            </a:lvl1pPr>
          </a:lstStyle>
          <a:p>
            <a:endParaRPr lang="en-US"/>
          </a:p>
        </p:txBody>
      </p:sp>
    </p:spTree>
    <p:extLst>
      <p:ext uri="{BB962C8B-B14F-4D97-AF65-F5344CB8AC3E}">
        <p14:creationId xmlns:p14="http://schemas.microsoft.com/office/powerpoint/2010/main" val="33369858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8BAC87-3241-4F5C-B639-A640855799BC}"/>
              </a:ext>
            </a:extLst>
          </p:cNvPr>
          <p:cNvSpPr>
            <a:spLocks noGrp="1"/>
          </p:cNvSpPr>
          <p:nvPr>
            <p:ph type="pic" sz="quarter" idx="10"/>
          </p:nvPr>
        </p:nvSpPr>
        <p:spPr>
          <a:xfrm>
            <a:off x="6801512" y="-1"/>
            <a:ext cx="5085688" cy="6858000"/>
          </a:xfrm>
          <a:custGeom>
            <a:avLst/>
            <a:gdLst>
              <a:gd name="connsiteX0" fmla="*/ 0 w 7861250"/>
              <a:gd name="connsiteY0" fmla="*/ 0 h 13716000"/>
              <a:gd name="connsiteX1" fmla="*/ 7861250 w 7861250"/>
              <a:gd name="connsiteY1" fmla="*/ 0 h 13716000"/>
              <a:gd name="connsiteX2" fmla="*/ 7861250 w 7861250"/>
              <a:gd name="connsiteY2" fmla="*/ 13716000 h 13716000"/>
              <a:gd name="connsiteX3" fmla="*/ 0 w 786125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7861250" h="13716000">
                <a:moveTo>
                  <a:pt x="0" y="0"/>
                </a:moveTo>
                <a:lnTo>
                  <a:pt x="7861250" y="0"/>
                </a:lnTo>
                <a:lnTo>
                  <a:pt x="7861250" y="13716000"/>
                </a:lnTo>
                <a:lnTo>
                  <a:pt x="0" y="13716000"/>
                </a:lnTo>
                <a:close/>
              </a:path>
            </a:pathLst>
          </a:custGeom>
          <a:solidFill>
            <a:schemeClr val="bg1"/>
          </a:solidFill>
          <a:effectLst>
            <a:outerShdw blurRad="533400" dist="342900" algn="l" rotWithShape="0">
              <a:schemeClr val="bg1">
                <a:lumMod val="65000"/>
                <a:alpha val="25000"/>
              </a:schemeClr>
            </a:outerShdw>
          </a:effectLst>
        </p:spPr>
        <p:txBody>
          <a:bodyPr wrap="square">
            <a:noAutofit/>
          </a:bodyPr>
          <a:lstStyle/>
          <a:p>
            <a:endParaRPr lang="en-US"/>
          </a:p>
        </p:txBody>
      </p:sp>
      <p:sp>
        <p:nvSpPr>
          <p:cNvPr id="2" name="Rectangle 1">
            <a:extLst>
              <a:ext uri="{FF2B5EF4-FFF2-40B4-BE49-F238E27FC236}">
                <a16:creationId xmlns:a16="http://schemas.microsoft.com/office/drawing/2014/main" id="{F00055B5-50BD-2147-9D64-51E39214F603}"/>
              </a:ext>
            </a:extLst>
          </p:cNvPr>
          <p:cNvSpPr/>
          <p:nvPr userDrawn="1"/>
        </p:nvSpPr>
        <p:spPr>
          <a:xfrm>
            <a:off x="5888251" y="3244334"/>
            <a:ext cx="184731" cy="369332"/>
          </a:xfrm>
          <a:prstGeom prst="rect">
            <a:avLst/>
          </a:prstGeom>
        </p:spPr>
        <p:txBody>
          <a:bodyPr wrap="none">
            <a:spAutoFit/>
          </a:bodyPr>
          <a:lstStyle/>
          <a:p>
            <a:endParaRPr lang="en-US">
              <a:effectLst/>
              <a:latin typeface="Helvetica" pitchFamily="2" charset="0"/>
            </a:endParaRPr>
          </a:p>
        </p:txBody>
      </p:sp>
    </p:spTree>
    <p:extLst>
      <p:ext uri="{BB962C8B-B14F-4D97-AF65-F5344CB8AC3E}">
        <p14:creationId xmlns:p14="http://schemas.microsoft.com/office/powerpoint/2010/main" val="3398920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preserve="1" userDrawn="1">
  <p:cSld name="35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8413AB8-4C27-3549-9C48-5EC811D56EB4}"/>
              </a:ext>
            </a:extLst>
          </p:cNvPr>
          <p:cNvSpPr/>
          <p:nvPr userDrawn="1"/>
        </p:nvSpPr>
        <p:spPr>
          <a:xfrm>
            <a:off x="0" y="0"/>
            <a:ext cx="12192000" cy="6858000"/>
          </a:xfrm>
          <a:prstGeom prst="rect">
            <a:avLst/>
          </a:prstGeom>
          <a:gradFill flip="none" rotWithShape="1">
            <a:gsLst>
              <a:gs pos="8000">
                <a:schemeClr val="tx1">
                  <a:lumMod val="65000"/>
                  <a:lumOff val="35000"/>
                </a:schemeClr>
              </a:gs>
              <a:gs pos="80000">
                <a:schemeClr val="tx1">
                  <a:lumMod val="85000"/>
                  <a:lumOff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B7A2634-A1A3-2E46-937B-5B00E5FE2BA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82737" y="6207524"/>
            <a:ext cx="1142999" cy="522514"/>
          </a:xfrm>
          <a:prstGeom prst="rect">
            <a:avLst/>
          </a:prstGeom>
        </p:spPr>
      </p:pic>
      <p:sp>
        <p:nvSpPr>
          <p:cNvPr id="6" name="Rectangle 5">
            <a:extLst>
              <a:ext uri="{FF2B5EF4-FFF2-40B4-BE49-F238E27FC236}">
                <a16:creationId xmlns:a16="http://schemas.microsoft.com/office/drawing/2014/main" id="{2DB2B9A6-53F4-2C44-AE22-BCA2745611EB}"/>
              </a:ext>
            </a:extLst>
          </p:cNvPr>
          <p:cNvSpPr/>
          <p:nvPr userDrawn="1"/>
        </p:nvSpPr>
        <p:spPr>
          <a:xfrm>
            <a:off x="0" y="1642210"/>
            <a:ext cx="12192000" cy="42602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337B00A0-C648-0F4C-9D17-984005C80E43}"/>
              </a:ext>
            </a:extLst>
          </p:cNvPr>
          <p:cNvSpPr/>
          <p:nvPr userDrawn="1"/>
        </p:nvSpPr>
        <p:spPr>
          <a:xfrm>
            <a:off x="8500026" y="248135"/>
            <a:ext cx="4124288" cy="4124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45D5CA-FA6C-8B4E-8FB2-2936652C5C4E}"/>
              </a:ext>
            </a:extLst>
          </p:cNvPr>
          <p:cNvSpPr>
            <a:spLocks noGrp="1"/>
          </p:cNvSpPr>
          <p:nvPr>
            <p:ph type="title"/>
          </p:nvPr>
        </p:nvSpPr>
        <p:spPr>
          <a:xfrm>
            <a:off x="605642" y="365125"/>
            <a:ext cx="10748158" cy="1277085"/>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4185989186"/>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24" name="Picture Placeholder 20">
            <a:extLst>
              <a:ext uri="{FF2B5EF4-FFF2-40B4-BE49-F238E27FC236}">
                <a16:creationId xmlns:a16="http://schemas.microsoft.com/office/drawing/2014/main" id="{0A245299-6567-4644-ABCA-67A6102CAB88}"/>
              </a:ext>
            </a:extLst>
          </p:cNvPr>
          <p:cNvSpPr>
            <a:spLocks noGrp="1"/>
          </p:cNvSpPr>
          <p:nvPr>
            <p:ph type="pic" sz="quarter" idx="13"/>
          </p:nvPr>
        </p:nvSpPr>
        <p:spPr>
          <a:xfrm>
            <a:off x="0" y="0"/>
            <a:ext cx="12280900" cy="6858000"/>
          </a:xfrm>
          <a:solidFill>
            <a:schemeClr val="tx1">
              <a:lumMod val="75000"/>
              <a:lumOff val="25000"/>
            </a:schemeClr>
          </a:solidFill>
        </p:spPr>
        <p:txBody>
          <a:bodyPr/>
          <a:lstStyle>
            <a:lvl1pPr marL="0" indent="0">
              <a:buNone/>
              <a:defRPr>
                <a:solidFill>
                  <a:schemeClr val="tx1">
                    <a:lumMod val="65000"/>
                    <a:lumOff val="35000"/>
                  </a:schemeClr>
                </a:solidFill>
              </a:defRPr>
            </a:lvl1pPr>
          </a:lstStyle>
          <a:p>
            <a:endParaRPr lang="en-US"/>
          </a:p>
        </p:txBody>
      </p:sp>
      <p:grpSp>
        <p:nvGrpSpPr>
          <p:cNvPr id="25" name="Group 24">
            <a:extLst>
              <a:ext uri="{FF2B5EF4-FFF2-40B4-BE49-F238E27FC236}">
                <a16:creationId xmlns:a16="http://schemas.microsoft.com/office/drawing/2014/main" id="{C9568130-C8CD-7240-AE34-3B354AB2525A}"/>
              </a:ext>
            </a:extLst>
          </p:cNvPr>
          <p:cNvGrpSpPr/>
          <p:nvPr userDrawn="1"/>
        </p:nvGrpSpPr>
        <p:grpSpPr>
          <a:xfrm>
            <a:off x="706156" y="-1"/>
            <a:ext cx="3839093" cy="6858000"/>
            <a:chOff x="706156" y="-1"/>
            <a:chExt cx="3839093" cy="6858000"/>
          </a:xfrm>
        </p:grpSpPr>
        <p:sp>
          <p:nvSpPr>
            <p:cNvPr id="4" name="Rectangle 3">
              <a:extLst>
                <a:ext uri="{FF2B5EF4-FFF2-40B4-BE49-F238E27FC236}">
                  <a16:creationId xmlns:a16="http://schemas.microsoft.com/office/drawing/2014/main" id="{B76525B1-8A6B-F749-9FE4-3738CC17422D}"/>
                </a:ext>
              </a:extLst>
            </p:cNvPr>
            <p:cNvSpPr/>
            <p:nvPr userDrawn="1"/>
          </p:nvSpPr>
          <p:spPr>
            <a:xfrm flipH="1" flipV="1">
              <a:off x="706156" y="-1"/>
              <a:ext cx="35102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3EB4D1F8-FF85-F340-994D-1378B1328261}"/>
                </a:ext>
              </a:extLst>
            </p:cNvPr>
            <p:cNvSpPr/>
            <p:nvPr userDrawn="1"/>
          </p:nvSpPr>
          <p:spPr>
            <a:xfrm rot="16200000" flipH="1" flipV="1">
              <a:off x="3920919" y="3244714"/>
              <a:ext cx="880089" cy="368570"/>
            </a:xfrm>
            <a:prstGeom prst="triangle">
              <a:avLst>
                <a:gd name="adj" fmla="val 480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a:extLst>
              <a:ext uri="{FF2B5EF4-FFF2-40B4-BE49-F238E27FC236}">
                <a16:creationId xmlns:a16="http://schemas.microsoft.com/office/drawing/2014/main" id="{BD25AC2E-0923-9748-A67D-4633963B8A62}"/>
              </a:ext>
            </a:extLst>
          </p:cNvPr>
          <p:cNvSpPr/>
          <p:nvPr/>
        </p:nvSpPr>
        <p:spPr>
          <a:xfrm>
            <a:off x="4814816" y="3768978"/>
            <a:ext cx="2552501" cy="255250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0A1A5B1-9DFD-8F45-BE94-190473A32A7A}"/>
              </a:ext>
            </a:extLst>
          </p:cNvPr>
          <p:cNvSpPr/>
          <p:nvPr/>
        </p:nvSpPr>
        <p:spPr>
          <a:xfrm>
            <a:off x="9141534" y="423060"/>
            <a:ext cx="2552501" cy="255250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B986EEC-BC88-7C46-B849-4D09AF57096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82737" y="6207524"/>
            <a:ext cx="1142999" cy="522514"/>
          </a:xfrm>
          <a:prstGeom prst="rect">
            <a:avLst/>
          </a:prstGeom>
        </p:spPr>
      </p:pic>
      <p:sp>
        <p:nvSpPr>
          <p:cNvPr id="2" name="Title 1">
            <a:extLst>
              <a:ext uri="{FF2B5EF4-FFF2-40B4-BE49-F238E27FC236}">
                <a16:creationId xmlns:a16="http://schemas.microsoft.com/office/drawing/2014/main" id="{1647288D-C7E4-D44C-ABD5-792AE1C01222}"/>
              </a:ext>
            </a:extLst>
          </p:cNvPr>
          <p:cNvSpPr>
            <a:spLocks noGrp="1"/>
          </p:cNvSpPr>
          <p:nvPr userDrawn="1">
            <p:ph type="title"/>
          </p:nvPr>
        </p:nvSpPr>
        <p:spPr>
          <a:xfrm>
            <a:off x="1003300" y="365125"/>
            <a:ext cx="2908300" cy="1325563"/>
          </a:xfrm>
        </p:spPr>
        <p:txBody>
          <a:bodyPr/>
          <a:lstStyle>
            <a:lvl1pPr>
              <a:defRPr>
                <a:solidFill>
                  <a:schemeClr val="bg1"/>
                </a:solidFill>
              </a:defRPr>
            </a:lvl1pPr>
          </a:lstStyle>
          <a:p>
            <a:r>
              <a:rPr lang="en-US"/>
              <a:t>Click to edit Master title style</a:t>
            </a:r>
          </a:p>
        </p:txBody>
      </p:sp>
      <p:sp>
        <p:nvSpPr>
          <p:cNvPr id="19" name="Text Placeholder 18">
            <a:extLst>
              <a:ext uri="{FF2B5EF4-FFF2-40B4-BE49-F238E27FC236}">
                <a16:creationId xmlns:a16="http://schemas.microsoft.com/office/drawing/2014/main" id="{16348802-A2CB-344E-A2C7-EFDDD0655132}"/>
              </a:ext>
            </a:extLst>
          </p:cNvPr>
          <p:cNvSpPr>
            <a:spLocks noGrp="1"/>
          </p:cNvSpPr>
          <p:nvPr userDrawn="1">
            <p:ph type="body" sz="quarter" idx="10"/>
          </p:nvPr>
        </p:nvSpPr>
        <p:spPr>
          <a:xfrm>
            <a:off x="7799836" y="4754364"/>
            <a:ext cx="3340100" cy="968773"/>
          </a:xfrm>
        </p:spPr>
        <p:txBody>
          <a:bodyPr/>
          <a:lstStyle>
            <a:lvl1pPr marL="0" indent="0" algn="l">
              <a:buNone/>
              <a:defRPr>
                <a:solidFill>
                  <a:schemeClr val="bg1"/>
                </a:solidFill>
              </a:defRPr>
            </a:lvl1pPr>
            <a:lvl2pPr marL="457200" indent="0" algn="l">
              <a:buNone/>
              <a:defRPr>
                <a:solidFill>
                  <a:schemeClr val="bg1"/>
                </a:solidFill>
              </a:defRPr>
            </a:lvl2pPr>
            <a:lvl3pPr marL="914400" indent="0" algn="l">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a:t>
            </a:r>
          </a:p>
        </p:txBody>
      </p:sp>
      <p:sp>
        <p:nvSpPr>
          <p:cNvPr id="20" name="Text Placeholder 18">
            <a:extLst>
              <a:ext uri="{FF2B5EF4-FFF2-40B4-BE49-F238E27FC236}">
                <a16:creationId xmlns:a16="http://schemas.microsoft.com/office/drawing/2014/main" id="{1D9057C4-E933-FE42-957D-FBD637EC1506}"/>
              </a:ext>
            </a:extLst>
          </p:cNvPr>
          <p:cNvSpPr>
            <a:spLocks noGrp="1"/>
          </p:cNvSpPr>
          <p:nvPr userDrawn="1">
            <p:ph type="body" sz="quarter" idx="11"/>
          </p:nvPr>
        </p:nvSpPr>
        <p:spPr>
          <a:xfrm>
            <a:off x="5613947" y="1214922"/>
            <a:ext cx="3340100" cy="968773"/>
          </a:xfrm>
        </p:spPr>
        <p:txBody>
          <a:bodyPr/>
          <a:lstStyle>
            <a:lvl1pPr marL="0" indent="0" algn="r">
              <a:buNone/>
              <a:defRPr>
                <a:solidFill>
                  <a:schemeClr val="bg1"/>
                </a:solidFill>
              </a:defRPr>
            </a:lvl1pPr>
            <a:lvl2pPr marL="457200" indent="0" algn="l">
              <a:buNone/>
              <a:defRPr>
                <a:solidFill>
                  <a:schemeClr val="bg1"/>
                </a:solidFill>
              </a:defRPr>
            </a:lvl2pPr>
            <a:lvl3pPr marL="914400" indent="0" algn="l">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a:t>
            </a:r>
          </a:p>
        </p:txBody>
      </p:sp>
      <p:sp>
        <p:nvSpPr>
          <p:cNvPr id="23" name="Text Placeholder 18">
            <a:extLst>
              <a:ext uri="{FF2B5EF4-FFF2-40B4-BE49-F238E27FC236}">
                <a16:creationId xmlns:a16="http://schemas.microsoft.com/office/drawing/2014/main" id="{5F02CE5C-CFF0-F44D-B91F-83A2EF23CE92}"/>
              </a:ext>
            </a:extLst>
          </p:cNvPr>
          <p:cNvSpPr>
            <a:spLocks noGrp="1"/>
          </p:cNvSpPr>
          <p:nvPr>
            <p:ph type="body" sz="quarter" idx="12"/>
          </p:nvPr>
        </p:nvSpPr>
        <p:spPr>
          <a:xfrm>
            <a:off x="1003300" y="5352706"/>
            <a:ext cx="2908300" cy="968773"/>
          </a:xfrm>
        </p:spPr>
        <p:txBody>
          <a:bodyPr/>
          <a:lstStyle>
            <a:lvl1pPr marL="0" indent="0" algn="l">
              <a:buNone/>
              <a:defRPr>
                <a:solidFill>
                  <a:schemeClr val="bg1"/>
                </a:solidFill>
              </a:defRPr>
            </a:lvl1pPr>
            <a:lvl2pPr marL="457200" indent="0" algn="l">
              <a:buNone/>
              <a:defRPr>
                <a:solidFill>
                  <a:schemeClr val="bg1"/>
                </a:solidFill>
              </a:defRPr>
            </a:lvl2pPr>
            <a:lvl3pPr marL="914400" indent="0" algn="l">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a:t>
            </a:r>
          </a:p>
        </p:txBody>
      </p:sp>
    </p:spTree>
    <p:extLst>
      <p:ext uri="{BB962C8B-B14F-4D97-AF65-F5344CB8AC3E}">
        <p14:creationId xmlns:p14="http://schemas.microsoft.com/office/powerpoint/2010/main" val="223483656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preserve="1" userDrawn="1">
  <p:cSld name="24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F8BA24A-1188-A144-BD44-93731BAD0DC2}"/>
              </a:ext>
            </a:extLst>
          </p:cNvPr>
          <p:cNvSpPr>
            <a:spLocks noGrp="1"/>
          </p:cNvSpPr>
          <p:nvPr>
            <p:ph type="pic" sz="quarter" idx="11"/>
          </p:nvPr>
        </p:nvSpPr>
        <p:spPr>
          <a:xfrm>
            <a:off x="0" y="0"/>
            <a:ext cx="12192000" cy="6858000"/>
          </a:xfrm>
        </p:spPr>
        <p:txBody>
          <a:bodyPr/>
          <a:lstStyle/>
          <a:p>
            <a:endParaRPr lang="en-US"/>
          </a:p>
        </p:txBody>
      </p:sp>
      <p:sp>
        <p:nvSpPr>
          <p:cNvPr id="2" name="Title 1">
            <a:extLst>
              <a:ext uri="{FF2B5EF4-FFF2-40B4-BE49-F238E27FC236}">
                <a16:creationId xmlns:a16="http://schemas.microsoft.com/office/drawing/2014/main" id="{1647288D-C7E4-D44C-ABD5-792AE1C01222}"/>
              </a:ext>
            </a:extLst>
          </p:cNvPr>
          <p:cNvSpPr>
            <a:spLocks noGrp="1"/>
          </p:cNvSpPr>
          <p:nvPr>
            <p:ph type="title"/>
          </p:nvPr>
        </p:nvSpPr>
        <p:spPr>
          <a:xfrm>
            <a:off x="965201" y="365125"/>
            <a:ext cx="2971800" cy="1325563"/>
          </a:xfrm>
        </p:spPr>
        <p:txBody>
          <a:bodyPr/>
          <a:lstStyle>
            <a:lvl1pPr>
              <a:defRPr>
                <a:solidFill>
                  <a:schemeClr val="bg1"/>
                </a:solidFill>
              </a:defRPr>
            </a:lvl1pPr>
          </a:lstStyle>
          <a:p>
            <a:r>
              <a:rPr lang="en-US"/>
              <a:t>Click to edit Master title style</a:t>
            </a:r>
          </a:p>
        </p:txBody>
      </p:sp>
      <p:sp>
        <p:nvSpPr>
          <p:cNvPr id="19" name="Text Placeholder 18">
            <a:extLst>
              <a:ext uri="{FF2B5EF4-FFF2-40B4-BE49-F238E27FC236}">
                <a16:creationId xmlns:a16="http://schemas.microsoft.com/office/drawing/2014/main" id="{B628CA86-CFE3-BD47-AE93-E8AE642DFFDA}"/>
              </a:ext>
            </a:extLst>
          </p:cNvPr>
          <p:cNvSpPr>
            <a:spLocks noGrp="1"/>
          </p:cNvSpPr>
          <p:nvPr>
            <p:ph type="body" sz="quarter" idx="10"/>
          </p:nvPr>
        </p:nvSpPr>
        <p:spPr>
          <a:xfrm>
            <a:off x="965198" y="2435040"/>
            <a:ext cx="2971802" cy="41816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125712"/>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E899F1-9708-A641-9BD1-7D6091A3C3BD}"/>
              </a:ext>
            </a:extLst>
          </p:cNvPr>
          <p:cNvSpPr/>
          <p:nvPr userDrawn="1"/>
        </p:nvSpPr>
        <p:spPr>
          <a:xfrm>
            <a:off x="0" y="0"/>
            <a:ext cx="9497961" cy="6858000"/>
          </a:xfrm>
          <a:prstGeom prst="rect">
            <a:avLst/>
          </a:prstGeom>
          <a:gradFill>
            <a:gsLst>
              <a:gs pos="0">
                <a:schemeClr val="accent1"/>
              </a:gs>
              <a:gs pos="100000">
                <a:schemeClr val="accent6">
                  <a:lumMod val="75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03A9BDD-E242-8044-961C-F69CE56D7BB1}"/>
              </a:ext>
            </a:extLst>
          </p:cNvPr>
          <p:cNvSpPr/>
          <p:nvPr userDrawn="1"/>
        </p:nvSpPr>
        <p:spPr>
          <a:xfrm>
            <a:off x="10293178" y="5898294"/>
            <a:ext cx="1717590" cy="86497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E4D5566-C3CF-2346-9786-65EBA11DE096}"/>
              </a:ext>
            </a:extLst>
          </p:cNvPr>
          <p:cNvSpPr/>
          <p:nvPr userDrawn="1"/>
        </p:nvSpPr>
        <p:spPr>
          <a:xfrm>
            <a:off x="457200" y="478971"/>
            <a:ext cx="11368536" cy="5658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C88B757-D1F9-F948-B5EB-86D5077989B3}"/>
              </a:ext>
            </a:extLst>
          </p:cNvPr>
          <p:cNvSpPr>
            <a:spLocks noGrp="1"/>
          </p:cNvSpPr>
          <p:nvPr>
            <p:ph type="title"/>
          </p:nvPr>
        </p:nvSpPr>
        <p:spPr>
          <a:xfrm>
            <a:off x="892629" y="940458"/>
            <a:ext cx="10559142" cy="645480"/>
          </a:xfrm>
          <a:ln>
            <a:noFill/>
          </a:ln>
        </p:spPr>
        <p:txBody>
          <a:bodyPr anchor="b">
            <a:normAutofit/>
          </a:bodyPr>
          <a:lstStyle>
            <a:lvl1pPr>
              <a:defRPr sz="3600">
                <a:solidFill>
                  <a:schemeClr val="tx1">
                    <a:lumMod val="65000"/>
                    <a:lumOff val="35000"/>
                  </a:schemeClr>
                </a:solidFill>
              </a:defRPr>
            </a:lvl1pPr>
          </a:lstStyle>
          <a:p>
            <a:r>
              <a:rPr lang="en-US"/>
              <a:t>Click to edit Master title style</a:t>
            </a:r>
          </a:p>
        </p:txBody>
      </p:sp>
      <p:sp>
        <p:nvSpPr>
          <p:cNvPr id="5" name="Text Placeholder 3">
            <a:extLst>
              <a:ext uri="{FF2B5EF4-FFF2-40B4-BE49-F238E27FC236}">
                <a16:creationId xmlns:a16="http://schemas.microsoft.com/office/drawing/2014/main" id="{939C7AE9-CFDB-E040-B84B-CFF9046166AE}"/>
              </a:ext>
            </a:extLst>
          </p:cNvPr>
          <p:cNvSpPr>
            <a:spLocks noGrp="1"/>
          </p:cNvSpPr>
          <p:nvPr>
            <p:ph type="body" sz="half" idx="2"/>
          </p:nvPr>
        </p:nvSpPr>
        <p:spPr>
          <a:xfrm>
            <a:off x="892629" y="2064909"/>
            <a:ext cx="10559142" cy="3602879"/>
          </a:xfrm>
          <a:ln>
            <a:noFill/>
          </a:ln>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7" name="Picture 6">
            <a:extLst>
              <a:ext uri="{FF2B5EF4-FFF2-40B4-BE49-F238E27FC236}">
                <a16:creationId xmlns:a16="http://schemas.microsoft.com/office/drawing/2014/main" id="{97B23001-7614-4C42-AFC5-3EC69EFF536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82737" y="6207524"/>
            <a:ext cx="1142999" cy="522514"/>
          </a:xfrm>
          <a:prstGeom prst="rect">
            <a:avLst/>
          </a:prstGeom>
        </p:spPr>
      </p:pic>
    </p:spTree>
    <p:extLst>
      <p:ext uri="{BB962C8B-B14F-4D97-AF65-F5344CB8AC3E}">
        <p14:creationId xmlns:p14="http://schemas.microsoft.com/office/powerpoint/2010/main" val="4134885585"/>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E899F1-9708-A641-9BD1-7D6091A3C3BD}"/>
              </a:ext>
            </a:extLst>
          </p:cNvPr>
          <p:cNvSpPr/>
          <p:nvPr userDrawn="1"/>
        </p:nvSpPr>
        <p:spPr>
          <a:xfrm>
            <a:off x="0" y="0"/>
            <a:ext cx="9497961" cy="6858000"/>
          </a:xfrm>
          <a:prstGeom prst="rect">
            <a:avLst/>
          </a:prstGeom>
          <a:gradFill>
            <a:gsLst>
              <a:gs pos="0">
                <a:schemeClr val="accent1"/>
              </a:gs>
              <a:gs pos="100000">
                <a:schemeClr val="accent6">
                  <a:lumMod val="75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03A9BDD-E242-8044-961C-F69CE56D7BB1}"/>
              </a:ext>
            </a:extLst>
          </p:cNvPr>
          <p:cNvSpPr/>
          <p:nvPr userDrawn="1"/>
        </p:nvSpPr>
        <p:spPr>
          <a:xfrm>
            <a:off x="10293178" y="5898294"/>
            <a:ext cx="1717590" cy="86497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E4D5566-C3CF-2346-9786-65EBA11DE096}"/>
              </a:ext>
            </a:extLst>
          </p:cNvPr>
          <p:cNvSpPr/>
          <p:nvPr userDrawn="1"/>
        </p:nvSpPr>
        <p:spPr>
          <a:xfrm>
            <a:off x="790832" y="725557"/>
            <a:ext cx="10639168" cy="5411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C88B757-D1F9-F948-B5EB-86D5077989B3}"/>
              </a:ext>
            </a:extLst>
          </p:cNvPr>
          <p:cNvSpPr>
            <a:spLocks noGrp="1"/>
          </p:cNvSpPr>
          <p:nvPr>
            <p:ph type="title"/>
          </p:nvPr>
        </p:nvSpPr>
        <p:spPr>
          <a:xfrm>
            <a:off x="1322405" y="940457"/>
            <a:ext cx="9638037" cy="1147835"/>
          </a:xfrm>
          <a:ln>
            <a:noFill/>
          </a:ln>
        </p:spPr>
        <p:txBody>
          <a:bodyPr anchor="b">
            <a:normAutofit/>
          </a:bodyPr>
          <a:lstStyle>
            <a:lvl1pPr>
              <a:defRPr sz="3600">
                <a:solidFill>
                  <a:schemeClr val="tx1">
                    <a:lumMod val="65000"/>
                    <a:lumOff val="35000"/>
                  </a:schemeClr>
                </a:solidFill>
              </a:defRPr>
            </a:lvl1pPr>
          </a:lstStyle>
          <a:p>
            <a:r>
              <a:rPr lang="en-US"/>
              <a:t>Click to edit Master title style</a:t>
            </a:r>
          </a:p>
        </p:txBody>
      </p:sp>
      <p:sp>
        <p:nvSpPr>
          <p:cNvPr id="5" name="Text Placeholder 3">
            <a:extLst>
              <a:ext uri="{FF2B5EF4-FFF2-40B4-BE49-F238E27FC236}">
                <a16:creationId xmlns:a16="http://schemas.microsoft.com/office/drawing/2014/main" id="{939C7AE9-CFDB-E040-B84B-CFF9046166AE}"/>
              </a:ext>
            </a:extLst>
          </p:cNvPr>
          <p:cNvSpPr>
            <a:spLocks noGrp="1"/>
          </p:cNvSpPr>
          <p:nvPr>
            <p:ph type="body" sz="half" idx="2"/>
          </p:nvPr>
        </p:nvSpPr>
        <p:spPr>
          <a:xfrm>
            <a:off x="1322405" y="2211859"/>
            <a:ext cx="9638037" cy="3455929"/>
          </a:xfrm>
          <a:ln>
            <a:noFill/>
          </a:ln>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7" name="Picture 6">
            <a:extLst>
              <a:ext uri="{FF2B5EF4-FFF2-40B4-BE49-F238E27FC236}">
                <a16:creationId xmlns:a16="http://schemas.microsoft.com/office/drawing/2014/main" id="{97B23001-7614-4C42-AFC5-3EC69EFF536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82737" y="6207524"/>
            <a:ext cx="1142999" cy="522514"/>
          </a:xfrm>
          <a:prstGeom prst="rect">
            <a:avLst/>
          </a:prstGeom>
        </p:spPr>
      </p:pic>
    </p:spTree>
    <p:extLst>
      <p:ext uri="{BB962C8B-B14F-4D97-AF65-F5344CB8AC3E}">
        <p14:creationId xmlns:p14="http://schemas.microsoft.com/office/powerpoint/2010/main" val="1035534085"/>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223F-D11F-6941-9517-751786BEB4DC}"/>
              </a:ext>
            </a:extLst>
          </p:cNvPr>
          <p:cNvSpPr>
            <a:spLocks noGrp="1"/>
          </p:cNvSpPr>
          <p:nvPr>
            <p:ph type="title"/>
          </p:nvPr>
        </p:nvSpPr>
        <p:spPr/>
        <p:txBody>
          <a:bodyPr/>
          <a:lstStyle/>
          <a:p>
            <a:r>
              <a:rPr lang="en-US"/>
              <a:t>Click to edit Master title style</a:t>
            </a:r>
          </a:p>
        </p:txBody>
      </p:sp>
      <p:sp>
        <p:nvSpPr>
          <p:cNvPr id="5" name="Rectangle 4">
            <a:extLst>
              <a:ext uri="{FF2B5EF4-FFF2-40B4-BE49-F238E27FC236}">
                <a16:creationId xmlns:a16="http://schemas.microsoft.com/office/drawing/2014/main" id="{FF8D02FC-171B-2547-9FE1-CB8F1B9A8FA7}"/>
              </a:ext>
            </a:extLst>
          </p:cNvPr>
          <p:cNvSpPr/>
          <p:nvPr userDrawn="1"/>
        </p:nvSpPr>
        <p:spPr>
          <a:xfrm>
            <a:off x="790832" y="725557"/>
            <a:ext cx="10639168" cy="5411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33CBE82B-EDDB-3A4F-8A91-A7396E316D9E}"/>
              </a:ext>
            </a:extLst>
          </p:cNvPr>
          <p:cNvSpPr>
            <a:spLocks noGrp="1"/>
          </p:cNvSpPr>
          <p:nvPr>
            <p:ph type="body" sz="half" idx="2"/>
          </p:nvPr>
        </p:nvSpPr>
        <p:spPr>
          <a:xfrm>
            <a:off x="1322405" y="2211859"/>
            <a:ext cx="9638037" cy="3455929"/>
          </a:xfrm>
          <a:ln>
            <a:noFill/>
          </a:ln>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 name="Group 7">
            <a:extLst>
              <a:ext uri="{FF2B5EF4-FFF2-40B4-BE49-F238E27FC236}">
                <a16:creationId xmlns:a16="http://schemas.microsoft.com/office/drawing/2014/main" id="{6A0D9E7D-7EC5-6848-ADAA-4110CDED6AAB}"/>
              </a:ext>
            </a:extLst>
          </p:cNvPr>
          <p:cNvGrpSpPr/>
          <p:nvPr userDrawn="1"/>
        </p:nvGrpSpPr>
        <p:grpSpPr>
          <a:xfrm>
            <a:off x="0" y="-139879"/>
            <a:ext cx="12374874" cy="725557"/>
            <a:chOff x="0" y="3001"/>
            <a:chExt cx="12374874" cy="725557"/>
          </a:xfrm>
        </p:grpSpPr>
        <p:sp>
          <p:nvSpPr>
            <p:cNvPr id="9" name="Rectangle 8">
              <a:extLst>
                <a:ext uri="{FF2B5EF4-FFF2-40B4-BE49-F238E27FC236}">
                  <a16:creationId xmlns:a16="http://schemas.microsoft.com/office/drawing/2014/main" id="{454D7427-24C1-7745-B11F-5D6780AE9395}"/>
                </a:ext>
              </a:extLst>
            </p:cNvPr>
            <p:cNvSpPr/>
            <p:nvPr userDrawn="1"/>
          </p:nvSpPr>
          <p:spPr>
            <a:xfrm>
              <a:off x="0" y="3001"/>
              <a:ext cx="12192000" cy="72555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B1E8D20-557D-E94C-87BC-5034077D4DDB}"/>
                </a:ext>
              </a:extLst>
            </p:cNvPr>
            <p:cNvGrpSpPr/>
            <p:nvPr userDrawn="1"/>
          </p:nvGrpSpPr>
          <p:grpSpPr>
            <a:xfrm>
              <a:off x="7375062" y="3001"/>
              <a:ext cx="4999812" cy="725557"/>
              <a:chOff x="7375062" y="3001"/>
              <a:chExt cx="4999812" cy="725557"/>
            </a:xfrm>
          </p:grpSpPr>
          <p:sp>
            <p:nvSpPr>
              <p:cNvPr id="11" name="Parallelogram 10">
                <a:extLst>
                  <a:ext uri="{FF2B5EF4-FFF2-40B4-BE49-F238E27FC236}">
                    <a16:creationId xmlns:a16="http://schemas.microsoft.com/office/drawing/2014/main" id="{38AB5522-2C2C-384E-BBAA-149296901C0D}"/>
                  </a:ext>
                </a:extLst>
              </p:cNvPr>
              <p:cNvSpPr/>
              <p:nvPr userDrawn="1"/>
            </p:nvSpPr>
            <p:spPr>
              <a:xfrm>
                <a:off x="7375062" y="3001"/>
                <a:ext cx="1785937" cy="725557"/>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70744A84-BA62-3F44-989E-0E424F61F976}"/>
                  </a:ext>
                </a:extLst>
              </p:cNvPr>
              <p:cNvSpPr/>
              <p:nvPr userDrawn="1"/>
            </p:nvSpPr>
            <p:spPr>
              <a:xfrm>
                <a:off x="8978125" y="3001"/>
                <a:ext cx="1785937" cy="725557"/>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22A0BB7B-602E-A143-9B8E-E37A0F8EC7AB}"/>
                  </a:ext>
                </a:extLst>
              </p:cNvPr>
              <p:cNvSpPr/>
              <p:nvPr userDrawn="1"/>
            </p:nvSpPr>
            <p:spPr>
              <a:xfrm>
                <a:off x="10588937" y="3001"/>
                <a:ext cx="1785937" cy="725557"/>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a:extLst>
              <a:ext uri="{FF2B5EF4-FFF2-40B4-BE49-F238E27FC236}">
                <a16:creationId xmlns:a16="http://schemas.microsoft.com/office/drawing/2014/main" id="{ACFB3C7F-0CB9-594F-8C13-45DD8FEC2B9F}"/>
              </a:ext>
            </a:extLst>
          </p:cNvPr>
          <p:cNvGrpSpPr/>
          <p:nvPr userDrawn="1"/>
        </p:nvGrpSpPr>
        <p:grpSpPr>
          <a:xfrm>
            <a:off x="-216363" y="6300135"/>
            <a:ext cx="4985524" cy="725557"/>
            <a:chOff x="2626849" y="5110793"/>
            <a:chExt cx="4985524" cy="725557"/>
          </a:xfrm>
        </p:grpSpPr>
        <p:sp>
          <p:nvSpPr>
            <p:cNvPr id="15" name="Parallelogram 14">
              <a:extLst>
                <a:ext uri="{FF2B5EF4-FFF2-40B4-BE49-F238E27FC236}">
                  <a16:creationId xmlns:a16="http://schemas.microsoft.com/office/drawing/2014/main" id="{D6198991-0C58-ED4F-BCD7-24B671CFE966}"/>
                </a:ext>
              </a:extLst>
            </p:cNvPr>
            <p:cNvSpPr/>
            <p:nvPr userDrawn="1"/>
          </p:nvSpPr>
          <p:spPr>
            <a:xfrm>
              <a:off x="2626849" y="5110793"/>
              <a:ext cx="1785937" cy="725557"/>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94CE1CB8-2426-7B4C-A7D3-603FAA3EA065}"/>
                </a:ext>
              </a:extLst>
            </p:cNvPr>
            <p:cNvSpPr/>
            <p:nvPr userDrawn="1"/>
          </p:nvSpPr>
          <p:spPr>
            <a:xfrm>
              <a:off x="4229912" y="5110793"/>
              <a:ext cx="1785937" cy="725557"/>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a:extLst>
                <a:ext uri="{FF2B5EF4-FFF2-40B4-BE49-F238E27FC236}">
                  <a16:creationId xmlns:a16="http://schemas.microsoft.com/office/drawing/2014/main" id="{A9FDFEEE-7814-B342-B4DE-0F2CF1DD98D5}"/>
                </a:ext>
              </a:extLst>
            </p:cNvPr>
            <p:cNvSpPr/>
            <p:nvPr userDrawn="1"/>
          </p:nvSpPr>
          <p:spPr>
            <a:xfrm>
              <a:off x="5826436" y="5110793"/>
              <a:ext cx="1785937" cy="725557"/>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8714462"/>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223F-D11F-6941-9517-751786BEB4DC}"/>
              </a:ext>
            </a:extLst>
          </p:cNvPr>
          <p:cNvSpPr>
            <a:spLocks noGrp="1"/>
          </p:cNvSpPr>
          <p:nvPr>
            <p:ph type="title"/>
          </p:nvPr>
        </p:nvSpPr>
        <p:spPr>
          <a:xfrm>
            <a:off x="566057" y="585678"/>
            <a:ext cx="10515600" cy="1325563"/>
          </a:xfrm>
        </p:spPr>
        <p:txBody>
          <a:bodyPr/>
          <a:lstStyle/>
          <a:p>
            <a:r>
              <a:rPr lang="en-US"/>
              <a:t>Click to edit Master title style</a:t>
            </a:r>
          </a:p>
        </p:txBody>
      </p:sp>
      <p:sp>
        <p:nvSpPr>
          <p:cNvPr id="7" name="Text Placeholder 3">
            <a:extLst>
              <a:ext uri="{FF2B5EF4-FFF2-40B4-BE49-F238E27FC236}">
                <a16:creationId xmlns:a16="http://schemas.microsoft.com/office/drawing/2014/main" id="{33CBE82B-EDDB-3A4F-8A91-A7396E316D9E}"/>
              </a:ext>
            </a:extLst>
          </p:cNvPr>
          <p:cNvSpPr>
            <a:spLocks noGrp="1"/>
          </p:cNvSpPr>
          <p:nvPr>
            <p:ph type="body" sz="half" idx="2"/>
          </p:nvPr>
        </p:nvSpPr>
        <p:spPr>
          <a:xfrm>
            <a:off x="566057" y="2211859"/>
            <a:ext cx="10394385" cy="3455929"/>
          </a:xfrm>
          <a:ln>
            <a:noFill/>
          </a:ln>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 name="Group 7">
            <a:extLst>
              <a:ext uri="{FF2B5EF4-FFF2-40B4-BE49-F238E27FC236}">
                <a16:creationId xmlns:a16="http://schemas.microsoft.com/office/drawing/2014/main" id="{6A0D9E7D-7EC5-6848-ADAA-4110CDED6AAB}"/>
              </a:ext>
            </a:extLst>
          </p:cNvPr>
          <p:cNvGrpSpPr/>
          <p:nvPr userDrawn="1"/>
        </p:nvGrpSpPr>
        <p:grpSpPr>
          <a:xfrm>
            <a:off x="0" y="-139879"/>
            <a:ext cx="12374874" cy="725557"/>
            <a:chOff x="0" y="3001"/>
            <a:chExt cx="12374874" cy="725557"/>
          </a:xfrm>
        </p:grpSpPr>
        <p:sp>
          <p:nvSpPr>
            <p:cNvPr id="9" name="Rectangle 8">
              <a:extLst>
                <a:ext uri="{FF2B5EF4-FFF2-40B4-BE49-F238E27FC236}">
                  <a16:creationId xmlns:a16="http://schemas.microsoft.com/office/drawing/2014/main" id="{454D7427-24C1-7745-B11F-5D6780AE9395}"/>
                </a:ext>
              </a:extLst>
            </p:cNvPr>
            <p:cNvSpPr/>
            <p:nvPr userDrawn="1"/>
          </p:nvSpPr>
          <p:spPr>
            <a:xfrm>
              <a:off x="0" y="3001"/>
              <a:ext cx="12192000" cy="72555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B1E8D20-557D-E94C-87BC-5034077D4DDB}"/>
                </a:ext>
              </a:extLst>
            </p:cNvPr>
            <p:cNvGrpSpPr/>
            <p:nvPr userDrawn="1"/>
          </p:nvGrpSpPr>
          <p:grpSpPr>
            <a:xfrm>
              <a:off x="7375062" y="3001"/>
              <a:ext cx="4999812" cy="725557"/>
              <a:chOff x="7375062" y="3001"/>
              <a:chExt cx="4999812" cy="725557"/>
            </a:xfrm>
          </p:grpSpPr>
          <p:sp>
            <p:nvSpPr>
              <p:cNvPr id="11" name="Parallelogram 10">
                <a:extLst>
                  <a:ext uri="{FF2B5EF4-FFF2-40B4-BE49-F238E27FC236}">
                    <a16:creationId xmlns:a16="http://schemas.microsoft.com/office/drawing/2014/main" id="{38AB5522-2C2C-384E-BBAA-149296901C0D}"/>
                  </a:ext>
                </a:extLst>
              </p:cNvPr>
              <p:cNvSpPr/>
              <p:nvPr userDrawn="1"/>
            </p:nvSpPr>
            <p:spPr>
              <a:xfrm>
                <a:off x="7375062" y="3001"/>
                <a:ext cx="1785937" cy="725557"/>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70744A84-BA62-3F44-989E-0E424F61F976}"/>
                  </a:ext>
                </a:extLst>
              </p:cNvPr>
              <p:cNvSpPr/>
              <p:nvPr userDrawn="1"/>
            </p:nvSpPr>
            <p:spPr>
              <a:xfrm>
                <a:off x="8978125" y="3001"/>
                <a:ext cx="1785937" cy="725557"/>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22A0BB7B-602E-A143-9B8E-E37A0F8EC7AB}"/>
                  </a:ext>
                </a:extLst>
              </p:cNvPr>
              <p:cNvSpPr/>
              <p:nvPr userDrawn="1"/>
            </p:nvSpPr>
            <p:spPr>
              <a:xfrm>
                <a:off x="10588937" y="3001"/>
                <a:ext cx="1785937" cy="725557"/>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499950786"/>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2BE5936-D3BA-4F49-BF09-D8CB8237E146}"/>
              </a:ext>
            </a:extLst>
          </p:cNvPr>
          <p:cNvSpPr>
            <a:spLocks noGrp="1"/>
          </p:cNvSpPr>
          <p:nvPr>
            <p:ph type="title"/>
          </p:nvPr>
        </p:nvSpPr>
        <p:spPr>
          <a:xfrm>
            <a:off x="753691" y="592039"/>
            <a:ext cx="10142583" cy="757790"/>
          </a:xfrm>
        </p:spPr>
        <p:txBody>
          <a:bodyPr anchor="b">
            <a:normAutofit/>
          </a:bodyPr>
          <a:lstStyle>
            <a:lvl1pPr>
              <a:defRPr sz="3600">
                <a:solidFill>
                  <a:schemeClr val="tx1">
                    <a:lumMod val="65000"/>
                    <a:lumOff val="35000"/>
                  </a:schemeClr>
                </a:solidFill>
              </a:defRPr>
            </a:lvl1pPr>
          </a:lstStyle>
          <a:p>
            <a:r>
              <a:rPr lang="en-US"/>
              <a:t>Click to edit Master title style</a:t>
            </a:r>
          </a:p>
        </p:txBody>
      </p:sp>
      <p:sp>
        <p:nvSpPr>
          <p:cNvPr id="4" name="Text Placeholder 3">
            <a:extLst>
              <a:ext uri="{FF2B5EF4-FFF2-40B4-BE49-F238E27FC236}">
                <a16:creationId xmlns:a16="http://schemas.microsoft.com/office/drawing/2014/main" id="{CBDD4A17-DCAC-C245-A195-94E4FE4402C5}"/>
              </a:ext>
            </a:extLst>
          </p:cNvPr>
          <p:cNvSpPr>
            <a:spLocks noGrp="1"/>
          </p:cNvSpPr>
          <p:nvPr>
            <p:ph type="body" sz="half" idx="2"/>
          </p:nvPr>
        </p:nvSpPr>
        <p:spPr>
          <a:xfrm>
            <a:off x="753691" y="1634796"/>
            <a:ext cx="10142582" cy="4308804"/>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7" name="Group 6">
            <a:extLst>
              <a:ext uri="{FF2B5EF4-FFF2-40B4-BE49-F238E27FC236}">
                <a16:creationId xmlns:a16="http://schemas.microsoft.com/office/drawing/2014/main" id="{8953EF9D-3055-5F44-B239-8D8231681E06}"/>
              </a:ext>
            </a:extLst>
          </p:cNvPr>
          <p:cNvGrpSpPr/>
          <p:nvPr userDrawn="1"/>
        </p:nvGrpSpPr>
        <p:grpSpPr>
          <a:xfrm flipH="1">
            <a:off x="10999541" y="0"/>
            <a:ext cx="1192459" cy="6858000"/>
            <a:chOff x="-1" y="0"/>
            <a:chExt cx="1192459" cy="6858000"/>
          </a:xfrm>
        </p:grpSpPr>
        <p:sp>
          <p:nvSpPr>
            <p:cNvPr id="8" name="Rectangle 7">
              <a:extLst>
                <a:ext uri="{FF2B5EF4-FFF2-40B4-BE49-F238E27FC236}">
                  <a16:creationId xmlns:a16="http://schemas.microsoft.com/office/drawing/2014/main" id="{D2CEAEE6-9588-2E4D-A892-3620BFA49D04}"/>
                </a:ext>
              </a:extLst>
            </p:cNvPr>
            <p:cNvSpPr/>
            <p:nvPr userDrawn="1"/>
          </p:nvSpPr>
          <p:spPr>
            <a:xfrm flipH="1" flipV="1">
              <a:off x="-1" y="0"/>
              <a:ext cx="8382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iangle 9">
              <a:extLst>
                <a:ext uri="{FF2B5EF4-FFF2-40B4-BE49-F238E27FC236}">
                  <a16:creationId xmlns:a16="http://schemas.microsoft.com/office/drawing/2014/main" id="{73F92270-8C8F-5F4E-9E67-057C1B24F5FE}"/>
                </a:ext>
              </a:extLst>
            </p:cNvPr>
            <p:cNvSpPr/>
            <p:nvPr userDrawn="1"/>
          </p:nvSpPr>
          <p:spPr>
            <a:xfrm rot="16200000" flipH="1" flipV="1">
              <a:off x="568128" y="3244715"/>
              <a:ext cx="880089" cy="368570"/>
            </a:xfrm>
            <a:prstGeom prst="triangle">
              <a:avLst>
                <a:gd name="adj" fmla="val 480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96489655"/>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0DE1FE4-3824-7D48-A945-E32AFCE4011D}"/>
              </a:ext>
            </a:extLst>
          </p:cNvPr>
          <p:cNvGrpSpPr/>
          <p:nvPr userDrawn="1"/>
        </p:nvGrpSpPr>
        <p:grpSpPr>
          <a:xfrm>
            <a:off x="-1" y="0"/>
            <a:ext cx="1192459" cy="6858000"/>
            <a:chOff x="-1" y="0"/>
            <a:chExt cx="1192459" cy="6858000"/>
          </a:xfrm>
        </p:grpSpPr>
        <p:sp>
          <p:nvSpPr>
            <p:cNvPr id="7" name="Rectangle 6">
              <a:extLst>
                <a:ext uri="{FF2B5EF4-FFF2-40B4-BE49-F238E27FC236}">
                  <a16:creationId xmlns:a16="http://schemas.microsoft.com/office/drawing/2014/main" id="{234D5F70-4372-DB42-AB35-B819A7CBD9F7}"/>
                </a:ext>
              </a:extLst>
            </p:cNvPr>
            <p:cNvSpPr/>
            <p:nvPr userDrawn="1"/>
          </p:nvSpPr>
          <p:spPr>
            <a:xfrm flipH="1" flipV="1">
              <a:off x="-1" y="0"/>
              <a:ext cx="8382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AAD69BF7-8D2C-934E-AC09-48A528D9202D}"/>
                </a:ext>
              </a:extLst>
            </p:cNvPr>
            <p:cNvSpPr/>
            <p:nvPr userDrawn="1"/>
          </p:nvSpPr>
          <p:spPr>
            <a:xfrm rot="16200000" flipH="1" flipV="1">
              <a:off x="568128" y="3244715"/>
              <a:ext cx="880089" cy="368570"/>
            </a:xfrm>
            <a:prstGeom prst="triangle">
              <a:avLst>
                <a:gd name="adj" fmla="val 480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1">
            <a:extLst>
              <a:ext uri="{FF2B5EF4-FFF2-40B4-BE49-F238E27FC236}">
                <a16:creationId xmlns:a16="http://schemas.microsoft.com/office/drawing/2014/main" id="{E2BE5936-D3BA-4F49-BF09-D8CB8237E146}"/>
              </a:ext>
            </a:extLst>
          </p:cNvPr>
          <p:cNvSpPr>
            <a:spLocks noGrp="1"/>
          </p:cNvSpPr>
          <p:nvPr userDrawn="1">
            <p:ph type="title"/>
          </p:nvPr>
        </p:nvSpPr>
        <p:spPr>
          <a:xfrm>
            <a:off x="1243220" y="1502228"/>
            <a:ext cx="2612572" cy="3853543"/>
          </a:xfrm>
        </p:spPr>
        <p:txBody>
          <a:bodyPr anchor="ctr">
            <a:normAutofit/>
          </a:bodyPr>
          <a:lstStyle>
            <a:lvl1pPr>
              <a:defRPr sz="4000">
                <a:solidFill>
                  <a:schemeClr val="tx1">
                    <a:lumMod val="65000"/>
                    <a:lumOff val="35000"/>
                  </a:schemeClr>
                </a:solidFill>
              </a:defRPr>
            </a:lvl1pPr>
          </a:lstStyle>
          <a:p>
            <a:r>
              <a:rPr lang="en-US"/>
              <a:t>Click to edit Master title style</a:t>
            </a:r>
          </a:p>
        </p:txBody>
      </p:sp>
      <p:sp>
        <p:nvSpPr>
          <p:cNvPr id="4" name="Text Placeholder 3">
            <a:extLst>
              <a:ext uri="{FF2B5EF4-FFF2-40B4-BE49-F238E27FC236}">
                <a16:creationId xmlns:a16="http://schemas.microsoft.com/office/drawing/2014/main" id="{CBDD4A17-DCAC-C245-A195-94E4FE4402C5}"/>
              </a:ext>
            </a:extLst>
          </p:cNvPr>
          <p:cNvSpPr>
            <a:spLocks noGrp="1"/>
          </p:cNvSpPr>
          <p:nvPr userDrawn="1">
            <p:ph type="body" sz="half" idx="2"/>
          </p:nvPr>
        </p:nvSpPr>
        <p:spPr>
          <a:xfrm>
            <a:off x="4210050" y="342900"/>
            <a:ext cx="7143750" cy="5829300"/>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Triangle 12">
            <a:extLst>
              <a:ext uri="{FF2B5EF4-FFF2-40B4-BE49-F238E27FC236}">
                <a16:creationId xmlns:a16="http://schemas.microsoft.com/office/drawing/2014/main" id="{62C8D28C-D675-2948-99B2-276507AA9B1D}"/>
              </a:ext>
            </a:extLst>
          </p:cNvPr>
          <p:cNvSpPr/>
          <p:nvPr userDrawn="1"/>
        </p:nvSpPr>
        <p:spPr>
          <a:xfrm rot="5400000" flipV="1">
            <a:off x="-103360" y="3397115"/>
            <a:ext cx="880089" cy="368570"/>
          </a:xfrm>
          <a:prstGeom prst="triangle">
            <a:avLst>
              <a:gd name="adj" fmla="val 480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9A7B9636-49E7-1546-8F4B-794BA79D879D}"/>
              </a:ext>
            </a:extLst>
          </p:cNvPr>
          <p:cNvGrpSpPr/>
          <p:nvPr userDrawn="1"/>
        </p:nvGrpSpPr>
        <p:grpSpPr>
          <a:xfrm>
            <a:off x="0" y="0"/>
            <a:ext cx="1192459" cy="6858000"/>
            <a:chOff x="-1" y="0"/>
            <a:chExt cx="1192459" cy="6858000"/>
          </a:xfrm>
        </p:grpSpPr>
        <p:sp>
          <p:nvSpPr>
            <p:cNvPr id="15" name="Rectangle 14">
              <a:extLst>
                <a:ext uri="{FF2B5EF4-FFF2-40B4-BE49-F238E27FC236}">
                  <a16:creationId xmlns:a16="http://schemas.microsoft.com/office/drawing/2014/main" id="{889D6434-A51A-2D46-9C6D-DA18C1B79642}"/>
                </a:ext>
              </a:extLst>
            </p:cNvPr>
            <p:cNvSpPr/>
            <p:nvPr userDrawn="1"/>
          </p:nvSpPr>
          <p:spPr>
            <a:xfrm flipH="1" flipV="1">
              <a:off x="-1" y="0"/>
              <a:ext cx="8382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iangle 15">
              <a:extLst>
                <a:ext uri="{FF2B5EF4-FFF2-40B4-BE49-F238E27FC236}">
                  <a16:creationId xmlns:a16="http://schemas.microsoft.com/office/drawing/2014/main" id="{9E569304-8CF2-5A45-8735-5ACD50B5C7F8}"/>
                </a:ext>
              </a:extLst>
            </p:cNvPr>
            <p:cNvSpPr/>
            <p:nvPr userDrawn="1"/>
          </p:nvSpPr>
          <p:spPr>
            <a:xfrm rot="16200000" flipH="1" flipV="1">
              <a:off x="568128" y="3244715"/>
              <a:ext cx="880089" cy="368570"/>
            </a:xfrm>
            <a:prstGeom prst="triangle">
              <a:avLst>
                <a:gd name="adj" fmla="val 480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82469626"/>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8BAC87-3241-4F5C-B639-A640855799BC}"/>
              </a:ext>
            </a:extLst>
          </p:cNvPr>
          <p:cNvSpPr>
            <a:spLocks noGrp="1"/>
          </p:cNvSpPr>
          <p:nvPr>
            <p:ph type="pic" sz="quarter" idx="10"/>
          </p:nvPr>
        </p:nvSpPr>
        <p:spPr>
          <a:xfrm>
            <a:off x="6801512" y="-1"/>
            <a:ext cx="5085688" cy="6858000"/>
          </a:xfrm>
          <a:custGeom>
            <a:avLst/>
            <a:gdLst>
              <a:gd name="connsiteX0" fmla="*/ 0 w 7861250"/>
              <a:gd name="connsiteY0" fmla="*/ 0 h 13716000"/>
              <a:gd name="connsiteX1" fmla="*/ 7861250 w 7861250"/>
              <a:gd name="connsiteY1" fmla="*/ 0 h 13716000"/>
              <a:gd name="connsiteX2" fmla="*/ 7861250 w 7861250"/>
              <a:gd name="connsiteY2" fmla="*/ 13716000 h 13716000"/>
              <a:gd name="connsiteX3" fmla="*/ 0 w 786125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7861250" h="13716000">
                <a:moveTo>
                  <a:pt x="0" y="0"/>
                </a:moveTo>
                <a:lnTo>
                  <a:pt x="7861250" y="0"/>
                </a:lnTo>
                <a:lnTo>
                  <a:pt x="7861250" y="13716000"/>
                </a:lnTo>
                <a:lnTo>
                  <a:pt x="0" y="13716000"/>
                </a:lnTo>
                <a:close/>
              </a:path>
            </a:pathLst>
          </a:custGeom>
          <a:solidFill>
            <a:schemeClr val="bg1"/>
          </a:solidFill>
          <a:effectLst>
            <a:outerShdw blurRad="533400" dist="342900" algn="l" rotWithShape="0">
              <a:schemeClr val="bg1">
                <a:lumMod val="65000"/>
                <a:alpha val="25000"/>
              </a:schemeClr>
            </a:outerShdw>
          </a:effectLst>
        </p:spPr>
        <p:txBody>
          <a:bodyPr wrap="square">
            <a:noAutofit/>
          </a:bodyPr>
          <a:lstStyle/>
          <a:p>
            <a:endParaRPr lang="en-US"/>
          </a:p>
        </p:txBody>
      </p:sp>
      <p:sp>
        <p:nvSpPr>
          <p:cNvPr id="2" name="Rectangle 1">
            <a:extLst>
              <a:ext uri="{FF2B5EF4-FFF2-40B4-BE49-F238E27FC236}">
                <a16:creationId xmlns:a16="http://schemas.microsoft.com/office/drawing/2014/main" id="{F00055B5-50BD-2147-9D64-51E39214F603}"/>
              </a:ext>
            </a:extLst>
          </p:cNvPr>
          <p:cNvSpPr/>
          <p:nvPr userDrawn="1"/>
        </p:nvSpPr>
        <p:spPr>
          <a:xfrm>
            <a:off x="5888251" y="3244334"/>
            <a:ext cx="184731" cy="369332"/>
          </a:xfrm>
          <a:prstGeom prst="rect">
            <a:avLst/>
          </a:prstGeom>
        </p:spPr>
        <p:txBody>
          <a:bodyPr wrap="none">
            <a:spAutoFit/>
          </a:bodyPr>
          <a:lstStyle/>
          <a:p>
            <a:endParaRPr lang="en-US">
              <a:effectLst/>
              <a:latin typeface="Helvetica" pitchFamily="2" charset="0"/>
            </a:endParaRPr>
          </a:p>
        </p:txBody>
      </p:sp>
    </p:spTree>
    <p:extLst>
      <p:ext uri="{BB962C8B-B14F-4D97-AF65-F5344CB8AC3E}">
        <p14:creationId xmlns:p14="http://schemas.microsoft.com/office/powerpoint/2010/main" val="11100704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Content and Caption">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8BAC87-3241-4F5C-B639-A640855799BC}"/>
              </a:ext>
            </a:extLst>
          </p:cNvPr>
          <p:cNvSpPr>
            <a:spLocks noGrp="1"/>
          </p:cNvSpPr>
          <p:nvPr>
            <p:ph type="pic" sz="quarter" idx="10"/>
          </p:nvPr>
        </p:nvSpPr>
        <p:spPr>
          <a:xfrm>
            <a:off x="7106312" y="0"/>
            <a:ext cx="5085688" cy="6858000"/>
          </a:xfrm>
          <a:custGeom>
            <a:avLst/>
            <a:gdLst>
              <a:gd name="connsiteX0" fmla="*/ 0 w 7861250"/>
              <a:gd name="connsiteY0" fmla="*/ 0 h 13716000"/>
              <a:gd name="connsiteX1" fmla="*/ 7861250 w 7861250"/>
              <a:gd name="connsiteY1" fmla="*/ 0 h 13716000"/>
              <a:gd name="connsiteX2" fmla="*/ 7861250 w 7861250"/>
              <a:gd name="connsiteY2" fmla="*/ 13716000 h 13716000"/>
              <a:gd name="connsiteX3" fmla="*/ 0 w 786125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7861250" h="13716000">
                <a:moveTo>
                  <a:pt x="0" y="0"/>
                </a:moveTo>
                <a:lnTo>
                  <a:pt x="7861250" y="0"/>
                </a:lnTo>
                <a:lnTo>
                  <a:pt x="7861250" y="13716000"/>
                </a:lnTo>
                <a:lnTo>
                  <a:pt x="0" y="13716000"/>
                </a:lnTo>
                <a:close/>
              </a:path>
            </a:pathLst>
          </a:custGeom>
          <a:solidFill>
            <a:schemeClr val="bg1"/>
          </a:solidFill>
          <a:effectLst>
            <a:outerShdw blurRad="533400" dist="342900" algn="l" rotWithShape="0">
              <a:schemeClr val="bg1">
                <a:lumMod val="65000"/>
                <a:alpha val="25000"/>
              </a:schemeClr>
            </a:outerShdw>
          </a:effectLst>
        </p:spPr>
        <p:txBody>
          <a:bodyPr wrap="square">
            <a:noAutofit/>
          </a:bodyPr>
          <a:lstStyle/>
          <a:p>
            <a:endParaRPr lang="en-US"/>
          </a:p>
        </p:txBody>
      </p:sp>
      <p:sp>
        <p:nvSpPr>
          <p:cNvPr id="3" name="Title 1">
            <a:extLst>
              <a:ext uri="{FF2B5EF4-FFF2-40B4-BE49-F238E27FC236}">
                <a16:creationId xmlns:a16="http://schemas.microsoft.com/office/drawing/2014/main" id="{1A774989-AA0A-3C4D-9368-FB0A32659AA8}"/>
              </a:ext>
            </a:extLst>
          </p:cNvPr>
          <p:cNvSpPr>
            <a:spLocks noGrp="1"/>
          </p:cNvSpPr>
          <p:nvPr>
            <p:ph type="title"/>
          </p:nvPr>
        </p:nvSpPr>
        <p:spPr>
          <a:xfrm>
            <a:off x="644163" y="559009"/>
            <a:ext cx="5451837" cy="1422191"/>
          </a:xfrm>
          <a:noFill/>
        </p:spPr>
        <p:txBody>
          <a:bodyPr anchor="b">
            <a:normAutofit/>
          </a:bodyPr>
          <a:lstStyle>
            <a:lvl1pPr>
              <a:defRPr sz="36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48F3A61A-A91C-1F43-A70D-A71D9A89D430}"/>
              </a:ext>
            </a:extLst>
          </p:cNvPr>
          <p:cNvSpPr>
            <a:spLocks noGrp="1"/>
          </p:cNvSpPr>
          <p:nvPr>
            <p:ph type="body" sz="half" idx="2"/>
          </p:nvPr>
        </p:nvSpPr>
        <p:spPr>
          <a:xfrm>
            <a:off x="644163" y="2159208"/>
            <a:ext cx="5451837" cy="4080953"/>
          </a:xfrm>
          <a:no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5" name="Picture 4">
            <a:extLst>
              <a:ext uri="{FF2B5EF4-FFF2-40B4-BE49-F238E27FC236}">
                <a16:creationId xmlns:a16="http://schemas.microsoft.com/office/drawing/2014/main" id="{0B10FABD-C25A-6C4B-A76A-B875CBF36DC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44163" y="6240161"/>
            <a:ext cx="1142999" cy="522514"/>
          </a:xfrm>
          <a:prstGeom prst="rect">
            <a:avLst/>
          </a:prstGeom>
        </p:spPr>
      </p:pic>
    </p:spTree>
    <p:extLst>
      <p:ext uri="{BB962C8B-B14F-4D97-AF65-F5344CB8AC3E}">
        <p14:creationId xmlns:p14="http://schemas.microsoft.com/office/powerpoint/2010/main" val="2196768408"/>
      </p:ext>
    </p:extLst>
  </p:cSld>
  <p:clrMapOvr>
    <a:masterClrMapping/>
  </p:clrMapOvr>
  <p:transition spd="slow" advClick="0">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27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8413AB8-4C27-3549-9C48-5EC811D56EB4}"/>
              </a:ext>
            </a:extLst>
          </p:cNvPr>
          <p:cNvSpPr/>
          <p:nvPr userDrawn="1"/>
        </p:nvSpPr>
        <p:spPr>
          <a:xfrm>
            <a:off x="0" y="0"/>
            <a:ext cx="12192000" cy="6858000"/>
          </a:xfrm>
          <a:prstGeom prst="rect">
            <a:avLst/>
          </a:prstGeom>
          <a:gradFill flip="none" rotWithShape="1">
            <a:gsLst>
              <a:gs pos="8000">
                <a:schemeClr val="tx1">
                  <a:lumMod val="65000"/>
                  <a:lumOff val="35000"/>
                </a:schemeClr>
              </a:gs>
              <a:gs pos="80000">
                <a:schemeClr val="tx1">
                  <a:lumMod val="85000"/>
                  <a:lumOff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B7A2634-A1A3-2E46-937B-5B00E5FE2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2737" y="6207524"/>
            <a:ext cx="1142999" cy="522514"/>
          </a:xfrm>
          <a:prstGeom prst="rect">
            <a:avLst/>
          </a:prstGeom>
        </p:spPr>
      </p:pic>
      <p:sp>
        <p:nvSpPr>
          <p:cNvPr id="6" name="Rectangle 5">
            <a:extLst>
              <a:ext uri="{FF2B5EF4-FFF2-40B4-BE49-F238E27FC236}">
                <a16:creationId xmlns:a16="http://schemas.microsoft.com/office/drawing/2014/main" id="{2DB2B9A6-53F4-2C44-AE22-BCA2745611EB}"/>
              </a:ext>
            </a:extLst>
          </p:cNvPr>
          <p:cNvSpPr/>
          <p:nvPr userDrawn="1"/>
        </p:nvSpPr>
        <p:spPr>
          <a:xfrm>
            <a:off x="0" y="1642210"/>
            <a:ext cx="12192000" cy="42602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337B00A0-C648-0F4C-9D17-984005C80E43}"/>
              </a:ext>
            </a:extLst>
          </p:cNvPr>
          <p:cNvSpPr/>
          <p:nvPr userDrawn="1"/>
        </p:nvSpPr>
        <p:spPr>
          <a:xfrm>
            <a:off x="8500026" y="248135"/>
            <a:ext cx="4124288" cy="4124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45D5CA-FA6C-8B4E-8FB2-2936652C5C4E}"/>
              </a:ext>
            </a:extLst>
          </p:cNvPr>
          <p:cNvSpPr>
            <a:spLocks noGrp="1"/>
          </p:cNvSpPr>
          <p:nvPr>
            <p:ph type="title"/>
          </p:nvPr>
        </p:nvSpPr>
        <p:spPr>
          <a:xfrm>
            <a:off x="605642" y="365125"/>
            <a:ext cx="10748158" cy="1277085"/>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59544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3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8413AB8-4C27-3549-9C48-5EC811D56EB4}"/>
              </a:ext>
            </a:extLst>
          </p:cNvPr>
          <p:cNvSpPr/>
          <p:nvPr userDrawn="1"/>
        </p:nvSpPr>
        <p:spPr>
          <a:xfrm>
            <a:off x="0" y="0"/>
            <a:ext cx="12192000" cy="6858000"/>
          </a:xfrm>
          <a:prstGeom prst="rect">
            <a:avLst/>
          </a:prstGeom>
          <a:gradFill flip="none" rotWithShape="1">
            <a:gsLst>
              <a:gs pos="8000">
                <a:schemeClr val="tx1">
                  <a:lumMod val="65000"/>
                  <a:lumOff val="35000"/>
                </a:schemeClr>
              </a:gs>
              <a:gs pos="80000">
                <a:schemeClr val="tx1">
                  <a:lumMod val="85000"/>
                  <a:lumOff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B7A2634-A1A3-2E46-937B-5B00E5FE2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2737" y="6207524"/>
            <a:ext cx="1142999" cy="522514"/>
          </a:xfrm>
          <a:prstGeom prst="rect">
            <a:avLst/>
          </a:prstGeom>
        </p:spPr>
      </p:pic>
      <p:sp>
        <p:nvSpPr>
          <p:cNvPr id="6" name="Rectangle 5">
            <a:extLst>
              <a:ext uri="{FF2B5EF4-FFF2-40B4-BE49-F238E27FC236}">
                <a16:creationId xmlns:a16="http://schemas.microsoft.com/office/drawing/2014/main" id="{2DB2B9A6-53F4-2C44-AE22-BCA2745611EB}"/>
              </a:ext>
            </a:extLst>
          </p:cNvPr>
          <p:cNvSpPr/>
          <p:nvPr userDrawn="1"/>
        </p:nvSpPr>
        <p:spPr>
          <a:xfrm>
            <a:off x="0" y="1642210"/>
            <a:ext cx="12192000" cy="42602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45D5CA-FA6C-8B4E-8FB2-2936652C5C4E}"/>
              </a:ext>
            </a:extLst>
          </p:cNvPr>
          <p:cNvSpPr>
            <a:spLocks noGrp="1"/>
          </p:cNvSpPr>
          <p:nvPr>
            <p:ph type="title"/>
          </p:nvPr>
        </p:nvSpPr>
        <p:spPr>
          <a:xfrm>
            <a:off x="605642" y="365125"/>
            <a:ext cx="10748158" cy="1277085"/>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60811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D6E88-1D4F-5AC0-8370-BF1A1F3BE9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FE600C-2244-209C-62A0-DC8E3F54C3F6}"/>
              </a:ext>
            </a:extLst>
          </p:cNvPr>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1D2AE4-BBAE-BF05-8D01-649CF5692A5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3BA5DBE-CFFD-AF6C-5EFE-F4F296B0763D}"/>
              </a:ext>
            </a:extLst>
          </p:cNvPr>
          <p:cNvSpPr>
            <a:spLocks noGrp="1"/>
          </p:cNvSpPr>
          <p:nvPr>
            <p:ph type="ftr" sz="quarter" idx="11"/>
          </p:nvPr>
        </p:nvSpPr>
        <p:spPr/>
        <p:txBody>
          <a:bodyPr/>
          <a:lstStyle/>
          <a:p>
            <a:r>
              <a:rPr lang="en-US"/>
              <a:t>Slide courtesy of i4cp, the Institute for Corporate Productivity</a:t>
            </a:r>
          </a:p>
        </p:txBody>
      </p:sp>
      <p:sp>
        <p:nvSpPr>
          <p:cNvPr id="6" name="Slide Number Placeholder 5">
            <a:extLst>
              <a:ext uri="{FF2B5EF4-FFF2-40B4-BE49-F238E27FC236}">
                <a16:creationId xmlns:a16="http://schemas.microsoft.com/office/drawing/2014/main" id="{8C6BBF46-A60B-2851-237A-73BBCAFED20F}"/>
              </a:ext>
            </a:extLst>
          </p:cNvPr>
          <p:cNvSpPr>
            <a:spLocks noGrp="1"/>
          </p:cNvSpPr>
          <p:nvPr>
            <p:ph type="sldNum" sz="quarter" idx="12"/>
          </p:nvPr>
        </p:nvSpPr>
        <p:spPr/>
        <p:txBody>
          <a:bodyPr/>
          <a:lstStyle/>
          <a:p>
            <a:fld id="{85255DAD-A0AF-49E8-858D-DF15749782EE}" type="slidenum">
              <a:rPr lang="en-US" smtClean="0"/>
              <a:t>‹#›</a:t>
            </a:fld>
            <a:endParaRPr lang="en-US"/>
          </a:p>
        </p:txBody>
      </p:sp>
    </p:spTree>
    <p:extLst>
      <p:ext uri="{BB962C8B-B14F-4D97-AF65-F5344CB8AC3E}">
        <p14:creationId xmlns:p14="http://schemas.microsoft.com/office/powerpoint/2010/main" val="23405513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657467F-AA1E-3A4D-9850-E032AF867029}"/>
              </a:ext>
            </a:extLst>
          </p:cNvPr>
          <p:cNvSpPr/>
          <p:nvPr userDrawn="1"/>
        </p:nvSpPr>
        <p:spPr>
          <a:xfrm>
            <a:off x="10293178" y="6126491"/>
            <a:ext cx="1717590" cy="63677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D4186F33-F104-8049-B03A-C51E6D08B749}"/>
              </a:ext>
            </a:extLst>
          </p:cNvPr>
          <p:cNvCxnSpPr/>
          <p:nvPr userDrawn="1"/>
        </p:nvCxnSpPr>
        <p:spPr>
          <a:xfrm>
            <a:off x="838200" y="6172200"/>
            <a:ext cx="21717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B17F5297-E664-D949-9D39-7FCD6A483D81}"/>
              </a:ext>
            </a:extLst>
          </p:cNvPr>
          <p:cNvGrpSpPr/>
          <p:nvPr userDrawn="1"/>
        </p:nvGrpSpPr>
        <p:grpSpPr>
          <a:xfrm>
            <a:off x="5536751" y="-1912066"/>
            <a:ext cx="8084266" cy="8084266"/>
            <a:chOff x="5507255" y="-1920969"/>
            <a:chExt cx="8084266" cy="8084266"/>
          </a:xfrm>
        </p:grpSpPr>
        <p:sp>
          <p:nvSpPr>
            <p:cNvPr id="10" name="Oval 9">
              <a:extLst>
                <a:ext uri="{FF2B5EF4-FFF2-40B4-BE49-F238E27FC236}">
                  <a16:creationId xmlns:a16="http://schemas.microsoft.com/office/drawing/2014/main" id="{25ADFA45-7AF4-2B4C-855D-EE302FA3802E}"/>
                </a:ext>
              </a:extLst>
            </p:cNvPr>
            <p:cNvSpPr/>
            <p:nvPr userDrawn="1"/>
          </p:nvSpPr>
          <p:spPr>
            <a:xfrm>
              <a:off x="5507255" y="-1920969"/>
              <a:ext cx="8084266" cy="8084266"/>
            </a:xfrm>
            <a:prstGeom prst="ellipse">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495B13C-09C5-474A-9C18-9D830A9FE9F8}"/>
                </a:ext>
              </a:extLst>
            </p:cNvPr>
            <p:cNvSpPr/>
            <p:nvPr userDrawn="1"/>
          </p:nvSpPr>
          <p:spPr>
            <a:xfrm>
              <a:off x="6104884" y="-1355866"/>
              <a:ext cx="6954061" cy="6954061"/>
            </a:xfrm>
            <a:prstGeom prst="ellipse">
              <a:avLst/>
            </a:prstGeom>
            <a:gradFill flip="none" rotWithShape="1">
              <a:gsLst>
                <a:gs pos="0">
                  <a:schemeClr val="accent3">
                    <a:lumMod val="40000"/>
                    <a:lumOff val="60000"/>
                    <a:alpha val="49000"/>
                  </a:schemeClr>
                </a:gs>
                <a:gs pos="58000">
                  <a:schemeClr val="accent3">
                    <a:lumMod val="95000"/>
                    <a:lumOff val="5000"/>
                  </a:schemeClr>
                </a:gs>
                <a:gs pos="100000">
                  <a:schemeClr val="accent3">
                    <a:lumMod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1A3022E-5877-434D-8DF1-1BB284CBE56F}"/>
                </a:ext>
              </a:extLst>
            </p:cNvPr>
            <p:cNvSpPr/>
            <p:nvPr userDrawn="1"/>
          </p:nvSpPr>
          <p:spPr>
            <a:xfrm>
              <a:off x="6801512" y="-708533"/>
              <a:ext cx="5659395" cy="5659395"/>
            </a:xfrm>
            <a:prstGeom prst="ellipse">
              <a:avLst/>
            </a:prstGeom>
            <a:gradFill>
              <a:gsLst>
                <a:gs pos="0">
                  <a:schemeClr val="accent1"/>
                </a:gs>
                <a:gs pos="100000">
                  <a:schemeClr val="accent6">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Placeholder 29">
            <a:extLst>
              <a:ext uri="{FF2B5EF4-FFF2-40B4-BE49-F238E27FC236}">
                <a16:creationId xmlns:a16="http://schemas.microsoft.com/office/drawing/2014/main" id="{855B4994-CE3E-AA45-8360-476BF81FD0EC}"/>
              </a:ext>
            </a:extLst>
          </p:cNvPr>
          <p:cNvSpPr>
            <a:spLocks noGrp="1"/>
          </p:cNvSpPr>
          <p:nvPr>
            <p:ph type="body" sz="quarter" idx="10"/>
          </p:nvPr>
        </p:nvSpPr>
        <p:spPr>
          <a:xfrm>
            <a:off x="838199" y="3575050"/>
            <a:ext cx="4979989" cy="25876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F8EB4762-7950-C44A-BA7C-D52A57FD62CB}"/>
              </a:ext>
            </a:extLst>
          </p:cNvPr>
          <p:cNvSpPr>
            <a:spLocks noGrp="1"/>
          </p:cNvSpPr>
          <p:nvPr>
            <p:ph type="pic" sz="quarter" idx="11"/>
          </p:nvPr>
        </p:nvSpPr>
        <p:spPr>
          <a:xfrm>
            <a:off x="6831008" y="-699631"/>
            <a:ext cx="5659395" cy="5659395"/>
          </a:xfrm>
          <a:prstGeom prst="ellipse">
            <a:avLst/>
          </a:prstGeom>
        </p:spPr>
        <p:txBody>
          <a:bodyPr/>
          <a:lstStyle>
            <a:lvl1pPr marL="0" indent="0">
              <a:buNone/>
              <a:defRPr/>
            </a:lvl1pPr>
          </a:lstStyle>
          <a:p>
            <a:endParaRPr lang="en-US"/>
          </a:p>
        </p:txBody>
      </p:sp>
      <p:sp>
        <p:nvSpPr>
          <p:cNvPr id="21" name="Title 20">
            <a:extLst>
              <a:ext uri="{FF2B5EF4-FFF2-40B4-BE49-F238E27FC236}">
                <a16:creationId xmlns:a16="http://schemas.microsoft.com/office/drawing/2014/main" id="{25AD96A1-EFB6-7242-A5EB-259320D7B598}"/>
              </a:ext>
            </a:extLst>
          </p:cNvPr>
          <p:cNvSpPr>
            <a:spLocks noGrp="1"/>
          </p:cNvSpPr>
          <p:nvPr>
            <p:ph type="title"/>
          </p:nvPr>
        </p:nvSpPr>
        <p:spPr>
          <a:xfrm>
            <a:off x="838199" y="2332222"/>
            <a:ext cx="10297477" cy="1059414"/>
          </a:xfrm>
        </p:spPr>
        <p:txBody>
          <a:bodyPr>
            <a:normAutofit/>
          </a:bodyPr>
          <a:lstStyle>
            <a:lvl1pPr>
              <a:defRPr sz="4000" spc="300">
                <a:solidFill>
                  <a:schemeClr val="bg1"/>
                </a:solidFill>
              </a:defRPr>
            </a:lvl1pPr>
          </a:lstStyle>
          <a:p>
            <a:r>
              <a:rPr lang="en-US"/>
              <a:t>Click to edit Master title style</a:t>
            </a:r>
          </a:p>
        </p:txBody>
      </p:sp>
      <p:pic>
        <p:nvPicPr>
          <p:cNvPr id="14" name="Picture 13">
            <a:extLst>
              <a:ext uri="{FF2B5EF4-FFF2-40B4-BE49-F238E27FC236}">
                <a16:creationId xmlns:a16="http://schemas.microsoft.com/office/drawing/2014/main" id="{A176F207-CEA7-1148-8E23-3B06E0FEA7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2737" y="6207524"/>
            <a:ext cx="1142999" cy="522514"/>
          </a:xfrm>
          <a:prstGeom prst="rect">
            <a:avLst/>
          </a:prstGeom>
        </p:spPr>
      </p:pic>
    </p:spTree>
    <p:extLst>
      <p:ext uri="{BB962C8B-B14F-4D97-AF65-F5344CB8AC3E}">
        <p14:creationId xmlns:p14="http://schemas.microsoft.com/office/powerpoint/2010/main" val="387040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E899F1-9708-A641-9BD1-7D6091A3C3BD}"/>
              </a:ext>
            </a:extLst>
          </p:cNvPr>
          <p:cNvSpPr/>
          <p:nvPr userDrawn="1"/>
        </p:nvSpPr>
        <p:spPr>
          <a:xfrm>
            <a:off x="0" y="0"/>
            <a:ext cx="9497961" cy="6858000"/>
          </a:xfrm>
          <a:prstGeom prst="rect">
            <a:avLst/>
          </a:prstGeom>
          <a:gradFill>
            <a:gsLst>
              <a:gs pos="0">
                <a:schemeClr val="accent1"/>
              </a:gs>
              <a:gs pos="100000">
                <a:schemeClr val="accent6">
                  <a:lumMod val="75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03A9BDD-E242-8044-961C-F69CE56D7BB1}"/>
              </a:ext>
            </a:extLst>
          </p:cNvPr>
          <p:cNvSpPr/>
          <p:nvPr userDrawn="1"/>
        </p:nvSpPr>
        <p:spPr>
          <a:xfrm>
            <a:off x="10293178" y="5898294"/>
            <a:ext cx="1717590" cy="86497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E4D5566-C3CF-2346-9786-65EBA11DE096}"/>
              </a:ext>
            </a:extLst>
          </p:cNvPr>
          <p:cNvSpPr/>
          <p:nvPr userDrawn="1"/>
        </p:nvSpPr>
        <p:spPr>
          <a:xfrm>
            <a:off x="790832" y="725557"/>
            <a:ext cx="10639168" cy="5411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C88B757-D1F9-F948-B5EB-86D5077989B3}"/>
              </a:ext>
            </a:extLst>
          </p:cNvPr>
          <p:cNvSpPr>
            <a:spLocks noGrp="1"/>
          </p:cNvSpPr>
          <p:nvPr>
            <p:ph type="title"/>
          </p:nvPr>
        </p:nvSpPr>
        <p:spPr>
          <a:xfrm>
            <a:off x="1322405" y="940457"/>
            <a:ext cx="9638037" cy="1147835"/>
          </a:xfrm>
          <a:ln>
            <a:noFill/>
          </a:ln>
        </p:spPr>
        <p:txBody>
          <a:bodyPr anchor="b">
            <a:normAutofit/>
          </a:bodyPr>
          <a:lstStyle>
            <a:lvl1pPr>
              <a:defRPr sz="3600">
                <a:solidFill>
                  <a:schemeClr val="tx1">
                    <a:lumMod val="65000"/>
                    <a:lumOff val="35000"/>
                  </a:schemeClr>
                </a:solidFill>
              </a:defRPr>
            </a:lvl1pPr>
          </a:lstStyle>
          <a:p>
            <a:r>
              <a:rPr lang="en-US"/>
              <a:t>Click to edit Master title style</a:t>
            </a:r>
          </a:p>
        </p:txBody>
      </p:sp>
      <p:sp>
        <p:nvSpPr>
          <p:cNvPr id="5" name="Text Placeholder 3">
            <a:extLst>
              <a:ext uri="{FF2B5EF4-FFF2-40B4-BE49-F238E27FC236}">
                <a16:creationId xmlns:a16="http://schemas.microsoft.com/office/drawing/2014/main" id="{939C7AE9-CFDB-E040-B84B-CFF9046166AE}"/>
              </a:ext>
            </a:extLst>
          </p:cNvPr>
          <p:cNvSpPr>
            <a:spLocks noGrp="1"/>
          </p:cNvSpPr>
          <p:nvPr>
            <p:ph type="body" sz="half" idx="2"/>
          </p:nvPr>
        </p:nvSpPr>
        <p:spPr>
          <a:xfrm>
            <a:off x="1322405" y="2211859"/>
            <a:ext cx="9638037" cy="3455929"/>
          </a:xfrm>
          <a:ln>
            <a:noFill/>
          </a:ln>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7" name="Picture 6">
            <a:extLst>
              <a:ext uri="{FF2B5EF4-FFF2-40B4-BE49-F238E27FC236}">
                <a16:creationId xmlns:a16="http://schemas.microsoft.com/office/drawing/2014/main" id="{97B23001-7614-4C42-AFC5-3EC69EFF536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2737" y="6207524"/>
            <a:ext cx="1142999" cy="522514"/>
          </a:xfrm>
          <a:prstGeom prst="rect">
            <a:avLst/>
          </a:prstGeom>
        </p:spPr>
      </p:pic>
    </p:spTree>
    <p:extLst>
      <p:ext uri="{BB962C8B-B14F-4D97-AF65-F5344CB8AC3E}">
        <p14:creationId xmlns:p14="http://schemas.microsoft.com/office/powerpoint/2010/main" val="195855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223F-D11F-6941-9517-751786BEB4DC}"/>
              </a:ext>
            </a:extLst>
          </p:cNvPr>
          <p:cNvSpPr>
            <a:spLocks noGrp="1"/>
          </p:cNvSpPr>
          <p:nvPr>
            <p:ph type="title"/>
          </p:nvPr>
        </p:nvSpPr>
        <p:spPr/>
        <p:txBody>
          <a:bodyPr/>
          <a:lstStyle/>
          <a:p>
            <a:r>
              <a:rPr lang="en-US"/>
              <a:t>Click to edit Master title style</a:t>
            </a:r>
          </a:p>
        </p:txBody>
      </p:sp>
      <p:sp>
        <p:nvSpPr>
          <p:cNvPr id="5" name="Rectangle 4">
            <a:extLst>
              <a:ext uri="{FF2B5EF4-FFF2-40B4-BE49-F238E27FC236}">
                <a16:creationId xmlns:a16="http://schemas.microsoft.com/office/drawing/2014/main" id="{FF8D02FC-171B-2547-9FE1-CB8F1B9A8FA7}"/>
              </a:ext>
            </a:extLst>
          </p:cNvPr>
          <p:cNvSpPr/>
          <p:nvPr userDrawn="1"/>
        </p:nvSpPr>
        <p:spPr>
          <a:xfrm>
            <a:off x="790832" y="725557"/>
            <a:ext cx="10639168" cy="5411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33CBE82B-EDDB-3A4F-8A91-A7396E316D9E}"/>
              </a:ext>
            </a:extLst>
          </p:cNvPr>
          <p:cNvSpPr>
            <a:spLocks noGrp="1"/>
          </p:cNvSpPr>
          <p:nvPr>
            <p:ph type="body" sz="half" idx="2"/>
          </p:nvPr>
        </p:nvSpPr>
        <p:spPr>
          <a:xfrm>
            <a:off x="1322405" y="2211859"/>
            <a:ext cx="9638037" cy="3455929"/>
          </a:xfrm>
          <a:ln>
            <a:noFill/>
          </a:ln>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 name="Group 7">
            <a:extLst>
              <a:ext uri="{FF2B5EF4-FFF2-40B4-BE49-F238E27FC236}">
                <a16:creationId xmlns:a16="http://schemas.microsoft.com/office/drawing/2014/main" id="{6A0D9E7D-7EC5-6848-ADAA-4110CDED6AAB}"/>
              </a:ext>
            </a:extLst>
          </p:cNvPr>
          <p:cNvGrpSpPr/>
          <p:nvPr userDrawn="1"/>
        </p:nvGrpSpPr>
        <p:grpSpPr>
          <a:xfrm>
            <a:off x="0" y="-139879"/>
            <a:ext cx="12374874" cy="725557"/>
            <a:chOff x="0" y="3001"/>
            <a:chExt cx="12374874" cy="725557"/>
          </a:xfrm>
        </p:grpSpPr>
        <p:sp>
          <p:nvSpPr>
            <p:cNvPr id="9" name="Rectangle 8">
              <a:extLst>
                <a:ext uri="{FF2B5EF4-FFF2-40B4-BE49-F238E27FC236}">
                  <a16:creationId xmlns:a16="http://schemas.microsoft.com/office/drawing/2014/main" id="{454D7427-24C1-7745-B11F-5D6780AE9395}"/>
                </a:ext>
              </a:extLst>
            </p:cNvPr>
            <p:cNvSpPr/>
            <p:nvPr userDrawn="1"/>
          </p:nvSpPr>
          <p:spPr>
            <a:xfrm>
              <a:off x="0" y="3001"/>
              <a:ext cx="12192000" cy="72555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B1E8D20-557D-E94C-87BC-5034077D4DDB}"/>
                </a:ext>
              </a:extLst>
            </p:cNvPr>
            <p:cNvGrpSpPr/>
            <p:nvPr userDrawn="1"/>
          </p:nvGrpSpPr>
          <p:grpSpPr>
            <a:xfrm>
              <a:off x="7375062" y="3001"/>
              <a:ext cx="4999812" cy="725557"/>
              <a:chOff x="7375062" y="3001"/>
              <a:chExt cx="4999812" cy="725557"/>
            </a:xfrm>
          </p:grpSpPr>
          <p:sp>
            <p:nvSpPr>
              <p:cNvPr id="11" name="Parallelogram 10">
                <a:extLst>
                  <a:ext uri="{FF2B5EF4-FFF2-40B4-BE49-F238E27FC236}">
                    <a16:creationId xmlns:a16="http://schemas.microsoft.com/office/drawing/2014/main" id="{38AB5522-2C2C-384E-BBAA-149296901C0D}"/>
                  </a:ext>
                </a:extLst>
              </p:cNvPr>
              <p:cNvSpPr/>
              <p:nvPr userDrawn="1"/>
            </p:nvSpPr>
            <p:spPr>
              <a:xfrm>
                <a:off x="7375062" y="3001"/>
                <a:ext cx="1785937" cy="725557"/>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70744A84-BA62-3F44-989E-0E424F61F976}"/>
                  </a:ext>
                </a:extLst>
              </p:cNvPr>
              <p:cNvSpPr/>
              <p:nvPr userDrawn="1"/>
            </p:nvSpPr>
            <p:spPr>
              <a:xfrm>
                <a:off x="8978125" y="3001"/>
                <a:ext cx="1785937" cy="725557"/>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22A0BB7B-602E-A143-9B8E-E37A0F8EC7AB}"/>
                  </a:ext>
                </a:extLst>
              </p:cNvPr>
              <p:cNvSpPr/>
              <p:nvPr userDrawn="1"/>
            </p:nvSpPr>
            <p:spPr>
              <a:xfrm>
                <a:off x="10588937" y="3001"/>
                <a:ext cx="1785937" cy="725557"/>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a:extLst>
              <a:ext uri="{FF2B5EF4-FFF2-40B4-BE49-F238E27FC236}">
                <a16:creationId xmlns:a16="http://schemas.microsoft.com/office/drawing/2014/main" id="{ACFB3C7F-0CB9-594F-8C13-45DD8FEC2B9F}"/>
              </a:ext>
            </a:extLst>
          </p:cNvPr>
          <p:cNvGrpSpPr/>
          <p:nvPr userDrawn="1"/>
        </p:nvGrpSpPr>
        <p:grpSpPr>
          <a:xfrm>
            <a:off x="-216363" y="6300135"/>
            <a:ext cx="4985524" cy="725557"/>
            <a:chOff x="2626849" y="5110793"/>
            <a:chExt cx="4985524" cy="725557"/>
          </a:xfrm>
        </p:grpSpPr>
        <p:sp>
          <p:nvSpPr>
            <p:cNvPr id="15" name="Parallelogram 14">
              <a:extLst>
                <a:ext uri="{FF2B5EF4-FFF2-40B4-BE49-F238E27FC236}">
                  <a16:creationId xmlns:a16="http://schemas.microsoft.com/office/drawing/2014/main" id="{D6198991-0C58-ED4F-BCD7-24B671CFE966}"/>
                </a:ext>
              </a:extLst>
            </p:cNvPr>
            <p:cNvSpPr/>
            <p:nvPr userDrawn="1"/>
          </p:nvSpPr>
          <p:spPr>
            <a:xfrm>
              <a:off x="2626849" y="5110793"/>
              <a:ext cx="1785937" cy="725557"/>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94CE1CB8-2426-7B4C-A7D3-603FAA3EA065}"/>
                </a:ext>
              </a:extLst>
            </p:cNvPr>
            <p:cNvSpPr/>
            <p:nvPr userDrawn="1"/>
          </p:nvSpPr>
          <p:spPr>
            <a:xfrm>
              <a:off x="4229912" y="5110793"/>
              <a:ext cx="1785937" cy="725557"/>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a:extLst>
                <a:ext uri="{FF2B5EF4-FFF2-40B4-BE49-F238E27FC236}">
                  <a16:creationId xmlns:a16="http://schemas.microsoft.com/office/drawing/2014/main" id="{A9FDFEEE-7814-B342-B4DE-0F2CF1DD98D5}"/>
                </a:ext>
              </a:extLst>
            </p:cNvPr>
            <p:cNvSpPr/>
            <p:nvPr userDrawn="1"/>
          </p:nvSpPr>
          <p:spPr>
            <a:xfrm>
              <a:off x="5826436" y="5110793"/>
              <a:ext cx="1785937" cy="725557"/>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5698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048250" y="0"/>
            <a:ext cx="7143750" cy="6858000"/>
          </a:xfrm>
          <a:custGeom>
            <a:avLst/>
            <a:gdLst>
              <a:gd name="connsiteX0" fmla="*/ 3429000 w 7143750"/>
              <a:gd name="connsiteY0" fmla="*/ 0 h 6858000"/>
              <a:gd name="connsiteX1" fmla="*/ 7143750 w 7143750"/>
              <a:gd name="connsiteY1" fmla="*/ 0 h 6858000"/>
              <a:gd name="connsiteX2" fmla="*/ 7143750 w 7143750"/>
              <a:gd name="connsiteY2" fmla="*/ 6858000 h 6858000"/>
              <a:gd name="connsiteX3" fmla="*/ 3429000 w 7143750"/>
              <a:gd name="connsiteY3" fmla="*/ 6858000 h 6858000"/>
              <a:gd name="connsiteX4" fmla="*/ 0 w 7143750"/>
              <a:gd name="connsiteY4" fmla="*/ 3429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50" h="6858000">
                <a:moveTo>
                  <a:pt x="3429000" y="0"/>
                </a:moveTo>
                <a:lnTo>
                  <a:pt x="7143750" y="0"/>
                </a:lnTo>
                <a:lnTo>
                  <a:pt x="7143750" y="6858000"/>
                </a:lnTo>
                <a:lnTo>
                  <a:pt x="3429000" y="6858000"/>
                </a:lnTo>
                <a:lnTo>
                  <a:pt x="0" y="3429000"/>
                </a:lnTo>
                <a:close/>
              </a:path>
            </a:pathLst>
          </a:custGeom>
          <a:solidFill>
            <a:schemeClr val="accent1"/>
          </a:solidFill>
        </p:spPr>
        <p:txBody>
          <a:bodyPr wrap="square">
            <a:noAutofit/>
          </a:bodyPr>
          <a:lstStyle/>
          <a:p>
            <a:endParaRPr lang="en-US"/>
          </a:p>
        </p:txBody>
      </p:sp>
      <p:sp>
        <p:nvSpPr>
          <p:cNvPr id="3" name="Title 1">
            <a:extLst>
              <a:ext uri="{FF2B5EF4-FFF2-40B4-BE49-F238E27FC236}">
                <a16:creationId xmlns:a16="http://schemas.microsoft.com/office/drawing/2014/main" id="{E2BE5936-D3BA-4F49-BF09-D8CB8237E146}"/>
              </a:ext>
            </a:extLst>
          </p:cNvPr>
          <p:cNvSpPr>
            <a:spLocks noGrp="1"/>
          </p:cNvSpPr>
          <p:nvPr>
            <p:ph type="title"/>
          </p:nvPr>
        </p:nvSpPr>
        <p:spPr>
          <a:xfrm>
            <a:off x="6916994" y="2551468"/>
            <a:ext cx="4815305" cy="1755058"/>
          </a:xfrm>
        </p:spPr>
        <p:txBody>
          <a:bodyPr anchor="b">
            <a:normAutofit/>
          </a:bodyPr>
          <a:lstStyle>
            <a:lvl1pPr>
              <a:defRPr sz="36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CBDD4A17-DCAC-C245-A195-94E4FE4402C5}"/>
              </a:ext>
            </a:extLst>
          </p:cNvPr>
          <p:cNvSpPr>
            <a:spLocks noGrp="1"/>
          </p:cNvSpPr>
          <p:nvPr>
            <p:ph type="body" sz="half" idx="2"/>
          </p:nvPr>
        </p:nvSpPr>
        <p:spPr>
          <a:xfrm>
            <a:off x="853572" y="342900"/>
            <a:ext cx="4194678" cy="5829300"/>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9" name="Picture 8">
            <a:extLst>
              <a:ext uri="{FF2B5EF4-FFF2-40B4-BE49-F238E27FC236}">
                <a16:creationId xmlns:a16="http://schemas.microsoft.com/office/drawing/2014/main" id="{A97730D5-A80D-8C4A-A874-58D49CDEEB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2737" y="6207524"/>
            <a:ext cx="1142999" cy="522514"/>
          </a:xfrm>
          <a:prstGeom prst="rect">
            <a:avLst/>
          </a:prstGeom>
        </p:spPr>
      </p:pic>
    </p:spTree>
    <p:extLst>
      <p:ext uri="{BB962C8B-B14F-4D97-AF65-F5344CB8AC3E}">
        <p14:creationId xmlns:p14="http://schemas.microsoft.com/office/powerpoint/2010/main" val="114697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flipH="1">
            <a:off x="0" y="-3"/>
            <a:ext cx="7143750" cy="6858000"/>
          </a:xfrm>
          <a:custGeom>
            <a:avLst/>
            <a:gdLst>
              <a:gd name="connsiteX0" fmla="*/ 3429000 w 7143750"/>
              <a:gd name="connsiteY0" fmla="*/ 0 h 6858000"/>
              <a:gd name="connsiteX1" fmla="*/ 7143750 w 7143750"/>
              <a:gd name="connsiteY1" fmla="*/ 0 h 6858000"/>
              <a:gd name="connsiteX2" fmla="*/ 7143750 w 7143750"/>
              <a:gd name="connsiteY2" fmla="*/ 6858000 h 6858000"/>
              <a:gd name="connsiteX3" fmla="*/ 3429000 w 7143750"/>
              <a:gd name="connsiteY3" fmla="*/ 6858000 h 6858000"/>
              <a:gd name="connsiteX4" fmla="*/ 0 w 7143750"/>
              <a:gd name="connsiteY4" fmla="*/ 3429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50" h="6858000">
                <a:moveTo>
                  <a:pt x="3429000" y="0"/>
                </a:moveTo>
                <a:lnTo>
                  <a:pt x="7143750" y="0"/>
                </a:lnTo>
                <a:lnTo>
                  <a:pt x="7143750" y="6858000"/>
                </a:lnTo>
                <a:lnTo>
                  <a:pt x="3429000" y="6858000"/>
                </a:lnTo>
                <a:lnTo>
                  <a:pt x="0" y="3429000"/>
                </a:lnTo>
                <a:close/>
              </a:path>
            </a:pathLst>
          </a:custGeom>
          <a:solidFill>
            <a:schemeClr val="accent1"/>
          </a:solidFill>
        </p:spPr>
        <p:txBody>
          <a:bodyPr wrap="square">
            <a:noAutofit/>
          </a:bodyPr>
          <a:lstStyle/>
          <a:p>
            <a:endParaRPr lang="en-US"/>
          </a:p>
        </p:txBody>
      </p:sp>
      <p:sp>
        <p:nvSpPr>
          <p:cNvPr id="3" name="Title 1">
            <a:extLst>
              <a:ext uri="{FF2B5EF4-FFF2-40B4-BE49-F238E27FC236}">
                <a16:creationId xmlns:a16="http://schemas.microsoft.com/office/drawing/2014/main" id="{E2BE5936-D3BA-4F49-BF09-D8CB8237E146}"/>
              </a:ext>
            </a:extLst>
          </p:cNvPr>
          <p:cNvSpPr>
            <a:spLocks noGrp="1"/>
          </p:cNvSpPr>
          <p:nvPr>
            <p:ph type="title"/>
          </p:nvPr>
        </p:nvSpPr>
        <p:spPr>
          <a:xfrm>
            <a:off x="1164222" y="2291823"/>
            <a:ext cx="4815305" cy="1755058"/>
          </a:xfrm>
        </p:spPr>
        <p:txBody>
          <a:bodyPr anchor="b">
            <a:normAutofit/>
          </a:bodyPr>
          <a:lstStyle>
            <a:lvl1pPr>
              <a:defRPr sz="36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CBDD4A17-DCAC-C245-A195-94E4FE4402C5}"/>
              </a:ext>
            </a:extLst>
          </p:cNvPr>
          <p:cNvSpPr>
            <a:spLocks noGrp="1"/>
          </p:cNvSpPr>
          <p:nvPr>
            <p:ph type="body" sz="half" idx="2"/>
          </p:nvPr>
        </p:nvSpPr>
        <p:spPr>
          <a:xfrm>
            <a:off x="7159122" y="342900"/>
            <a:ext cx="4194678" cy="5829300"/>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51774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1"/>
            <a:ext cx="9303026" cy="6858000"/>
          </a:xfrm>
          <a:custGeom>
            <a:avLst/>
            <a:gdLst>
              <a:gd name="connsiteX0" fmla="*/ 0 w 9303026"/>
              <a:gd name="connsiteY0" fmla="*/ 0 h 6858000"/>
              <a:gd name="connsiteX1" fmla="*/ 2711309 w 9303026"/>
              <a:gd name="connsiteY1" fmla="*/ 0 h 6858000"/>
              <a:gd name="connsiteX2" fmla="*/ 9303026 w 9303026"/>
              <a:gd name="connsiteY2" fmla="*/ 6858000 h 6858000"/>
              <a:gd name="connsiteX3" fmla="*/ 2711309 w 9303026"/>
              <a:gd name="connsiteY3" fmla="*/ 6858000 h 6858000"/>
              <a:gd name="connsiteX4" fmla="*/ 0 w 930302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3026" h="6858000">
                <a:moveTo>
                  <a:pt x="0" y="0"/>
                </a:moveTo>
                <a:lnTo>
                  <a:pt x="2711309" y="0"/>
                </a:lnTo>
                <a:lnTo>
                  <a:pt x="9303026" y="6858000"/>
                </a:lnTo>
                <a:lnTo>
                  <a:pt x="2711309" y="6858000"/>
                </a:lnTo>
                <a:lnTo>
                  <a:pt x="0" y="6858000"/>
                </a:lnTo>
                <a:close/>
              </a:path>
            </a:pathLst>
          </a:custGeom>
          <a:gradFill flip="none" rotWithShape="1">
            <a:gsLst>
              <a:gs pos="0">
                <a:schemeClr val="accent2">
                  <a:lumMod val="67000"/>
                </a:schemeClr>
              </a:gs>
              <a:gs pos="35000">
                <a:schemeClr val="accent2">
                  <a:lumMod val="97000"/>
                  <a:lumOff val="3000"/>
                </a:schemeClr>
              </a:gs>
              <a:gs pos="100000">
                <a:schemeClr val="accent2">
                  <a:lumMod val="60000"/>
                  <a:lumOff val="40000"/>
                </a:schemeClr>
              </a:gs>
            </a:gsLst>
            <a:lin ang="17400000" scaled="0"/>
            <a:tileRect/>
          </a:gradFill>
        </p:spPr>
        <p:txBody>
          <a:bodyPr wrap="square">
            <a:noAutofit/>
          </a:bodyPr>
          <a:lstStyle/>
          <a:p>
            <a:endParaRPr lang="en-US"/>
          </a:p>
        </p:txBody>
      </p:sp>
      <p:sp>
        <p:nvSpPr>
          <p:cNvPr id="3" name="Title 1">
            <a:extLst>
              <a:ext uri="{FF2B5EF4-FFF2-40B4-BE49-F238E27FC236}">
                <a16:creationId xmlns:a16="http://schemas.microsoft.com/office/drawing/2014/main" id="{7A85069E-8979-924D-92BB-5438658FE256}"/>
              </a:ext>
            </a:extLst>
          </p:cNvPr>
          <p:cNvSpPr>
            <a:spLocks noGrp="1"/>
          </p:cNvSpPr>
          <p:nvPr>
            <p:ph type="title"/>
          </p:nvPr>
        </p:nvSpPr>
        <p:spPr>
          <a:xfrm>
            <a:off x="7156174" y="546652"/>
            <a:ext cx="4612999" cy="1600200"/>
          </a:xfrm>
        </p:spPr>
        <p:txBody>
          <a:bodyPr anchor="b">
            <a:normAutofit/>
          </a:bodyPr>
          <a:lstStyle>
            <a:lvl1pPr>
              <a:defRPr sz="3600"/>
            </a:lvl1pPr>
          </a:lstStyle>
          <a:p>
            <a:r>
              <a:rPr lang="en-US"/>
              <a:t>Click to edit Master title style</a:t>
            </a:r>
          </a:p>
        </p:txBody>
      </p:sp>
      <p:sp>
        <p:nvSpPr>
          <p:cNvPr id="4" name="Text Placeholder 3">
            <a:extLst>
              <a:ext uri="{FF2B5EF4-FFF2-40B4-BE49-F238E27FC236}">
                <a16:creationId xmlns:a16="http://schemas.microsoft.com/office/drawing/2014/main" id="{AFE2DF48-3793-4848-A568-ACCB29A0C9B5}"/>
              </a:ext>
            </a:extLst>
          </p:cNvPr>
          <p:cNvSpPr>
            <a:spLocks noGrp="1"/>
          </p:cNvSpPr>
          <p:nvPr>
            <p:ph type="body" sz="half" idx="2"/>
          </p:nvPr>
        </p:nvSpPr>
        <p:spPr>
          <a:xfrm>
            <a:off x="7156174" y="2146852"/>
            <a:ext cx="461299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5896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2" y="-1"/>
            <a:ext cx="8862646" cy="6858000"/>
          </a:xfrm>
          <a:custGeom>
            <a:avLst/>
            <a:gdLst>
              <a:gd name="connsiteX0" fmla="*/ 0 w 8862646"/>
              <a:gd name="connsiteY0" fmla="*/ 0 h 6858000"/>
              <a:gd name="connsiteX1" fmla="*/ 2070513 w 8862646"/>
              <a:gd name="connsiteY1" fmla="*/ 0 h 6858000"/>
              <a:gd name="connsiteX2" fmla="*/ 8862646 w 8862646"/>
              <a:gd name="connsiteY2" fmla="*/ 0 h 6858000"/>
              <a:gd name="connsiteX3" fmla="*/ 2070513 w 8862646"/>
              <a:gd name="connsiteY3" fmla="*/ 6858000 h 6858000"/>
              <a:gd name="connsiteX4" fmla="*/ 0 w 886264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2646" h="6858000">
                <a:moveTo>
                  <a:pt x="0" y="0"/>
                </a:moveTo>
                <a:lnTo>
                  <a:pt x="2070513" y="0"/>
                </a:lnTo>
                <a:lnTo>
                  <a:pt x="8862646" y="0"/>
                </a:lnTo>
                <a:lnTo>
                  <a:pt x="2070513" y="6858000"/>
                </a:lnTo>
                <a:lnTo>
                  <a:pt x="0" y="6858000"/>
                </a:lnTo>
                <a:close/>
              </a:path>
            </a:pathLst>
          </a:custGeom>
          <a:solidFill>
            <a:schemeClr val="tx1">
              <a:lumMod val="65000"/>
              <a:lumOff val="35000"/>
            </a:schemeClr>
          </a:solidFill>
        </p:spPr>
        <p:txBody>
          <a:bodyPr wrap="square">
            <a:noAutofit/>
          </a:bodyPr>
          <a:lstStyle/>
          <a:p>
            <a:endParaRPr lang="en-US"/>
          </a:p>
        </p:txBody>
      </p:sp>
      <p:sp>
        <p:nvSpPr>
          <p:cNvPr id="3" name="Title 1">
            <a:extLst>
              <a:ext uri="{FF2B5EF4-FFF2-40B4-BE49-F238E27FC236}">
                <a16:creationId xmlns:a16="http://schemas.microsoft.com/office/drawing/2014/main" id="{54BFDA48-8667-0047-BF99-1A97C7A01899}"/>
              </a:ext>
            </a:extLst>
          </p:cNvPr>
          <p:cNvSpPr>
            <a:spLocks noGrp="1"/>
          </p:cNvSpPr>
          <p:nvPr>
            <p:ph type="title"/>
          </p:nvPr>
        </p:nvSpPr>
        <p:spPr>
          <a:xfrm>
            <a:off x="7106746" y="1174629"/>
            <a:ext cx="4612999" cy="1133867"/>
          </a:xfrm>
        </p:spPr>
        <p:txBody>
          <a:bodyPr anchor="b">
            <a:normAutofit/>
          </a:bodyPr>
          <a:lstStyle>
            <a:lvl1pPr algn="r">
              <a:defRPr sz="3600"/>
            </a:lvl1pPr>
          </a:lstStyle>
          <a:p>
            <a:r>
              <a:rPr lang="en-US"/>
              <a:t>Click to edit Master title style</a:t>
            </a:r>
          </a:p>
        </p:txBody>
      </p:sp>
      <p:sp>
        <p:nvSpPr>
          <p:cNvPr id="4" name="Text Placeholder 3">
            <a:extLst>
              <a:ext uri="{FF2B5EF4-FFF2-40B4-BE49-F238E27FC236}">
                <a16:creationId xmlns:a16="http://schemas.microsoft.com/office/drawing/2014/main" id="{E49E6E6E-61D7-BC45-AF3A-30B68B40804F}"/>
              </a:ext>
            </a:extLst>
          </p:cNvPr>
          <p:cNvSpPr>
            <a:spLocks noGrp="1"/>
          </p:cNvSpPr>
          <p:nvPr>
            <p:ph type="body" sz="half" idx="2"/>
          </p:nvPr>
        </p:nvSpPr>
        <p:spPr>
          <a:xfrm>
            <a:off x="6096001" y="2393987"/>
            <a:ext cx="5623746" cy="3811588"/>
          </a:xfrm>
        </p:spPr>
        <p:txBody>
          <a:bodyPr/>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13410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8BAC87-3241-4F5C-B639-A640855799BC}"/>
              </a:ext>
            </a:extLst>
          </p:cNvPr>
          <p:cNvSpPr>
            <a:spLocks noGrp="1"/>
          </p:cNvSpPr>
          <p:nvPr>
            <p:ph type="pic" sz="quarter" idx="10"/>
          </p:nvPr>
        </p:nvSpPr>
        <p:spPr>
          <a:xfrm>
            <a:off x="6801512" y="-1"/>
            <a:ext cx="5085688" cy="6858000"/>
          </a:xfrm>
          <a:custGeom>
            <a:avLst/>
            <a:gdLst>
              <a:gd name="connsiteX0" fmla="*/ 0 w 7861250"/>
              <a:gd name="connsiteY0" fmla="*/ 0 h 13716000"/>
              <a:gd name="connsiteX1" fmla="*/ 7861250 w 7861250"/>
              <a:gd name="connsiteY1" fmla="*/ 0 h 13716000"/>
              <a:gd name="connsiteX2" fmla="*/ 7861250 w 7861250"/>
              <a:gd name="connsiteY2" fmla="*/ 13716000 h 13716000"/>
              <a:gd name="connsiteX3" fmla="*/ 0 w 786125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7861250" h="13716000">
                <a:moveTo>
                  <a:pt x="0" y="0"/>
                </a:moveTo>
                <a:lnTo>
                  <a:pt x="7861250" y="0"/>
                </a:lnTo>
                <a:lnTo>
                  <a:pt x="7861250" y="13716000"/>
                </a:lnTo>
                <a:lnTo>
                  <a:pt x="0" y="13716000"/>
                </a:lnTo>
                <a:close/>
              </a:path>
            </a:pathLst>
          </a:custGeom>
          <a:solidFill>
            <a:schemeClr val="bg1"/>
          </a:solidFill>
          <a:effectLst>
            <a:outerShdw blurRad="533400" dist="342900" algn="l" rotWithShape="0">
              <a:schemeClr val="bg1">
                <a:lumMod val="65000"/>
                <a:alpha val="25000"/>
              </a:schemeClr>
            </a:outerShdw>
          </a:effectLst>
        </p:spPr>
        <p:txBody>
          <a:bodyPr wrap="square">
            <a:noAutofit/>
          </a:bodyPr>
          <a:lstStyle/>
          <a:p>
            <a:endParaRPr lang="en-US"/>
          </a:p>
        </p:txBody>
      </p:sp>
      <p:sp>
        <p:nvSpPr>
          <p:cNvPr id="2" name="Rectangle 1">
            <a:extLst>
              <a:ext uri="{FF2B5EF4-FFF2-40B4-BE49-F238E27FC236}">
                <a16:creationId xmlns:a16="http://schemas.microsoft.com/office/drawing/2014/main" id="{F00055B5-50BD-2147-9D64-51E39214F603}"/>
              </a:ext>
            </a:extLst>
          </p:cNvPr>
          <p:cNvSpPr/>
          <p:nvPr userDrawn="1"/>
        </p:nvSpPr>
        <p:spPr>
          <a:xfrm>
            <a:off x="5888251" y="3244334"/>
            <a:ext cx="184731" cy="369332"/>
          </a:xfrm>
          <a:prstGeom prst="rect">
            <a:avLst/>
          </a:prstGeom>
        </p:spPr>
        <p:txBody>
          <a:bodyPr wrap="none">
            <a:spAutoFit/>
          </a:bodyPr>
          <a:lstStyle/>
          <a:p>
            <a:endParaRPr lang="en-US">
              <a:effectLst/>
              <a:latin typeface="Helvetica" pitchFamily="2" charset="0"/>
            </a:endParaRPr>
          </a:p>
        </p:txBody>
      </p:sp>
    </p:spTree>
    <p:extLst>
      <p:ext uri="{BB962C8B-B14F-4D97-AF65-F5344CB8AC3E}">
        <p14:creationId xmlns:p14="http://schemas.microsoft.com/office/powerpoint/2010/main" val="3176728143"/>
      </p:ext>
    </p:extLst>
  </p:cSld>
  <p:clrMapOvr>
    <a:masterClrMapping/>
  </p:clrMapOvr>
  <p:transition spd="slow" advClick="0">
    <p:wip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30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8413AB8-4C27-3549-9C48-5EC811D56EB4}"/>
              </a:ext>
            </a:extLst>
          </p:cNvPr>
          <p:cNvSpPr/>
          <p:nvPr userDrawn="1"/>
        </p:nvSpPr>
        <p:spPr>
          <a:xfrm>
            <a:off x="0" y="0"/>
            <a:ext cx="12192000" cy="6858000"/>
          </a:xfrm>
          <a:prstGeom prst="rect">
            <a:avLst/>
          </a:prstGeom>
          <a:solidFill>
            <a:schemeClr val="tx1">
              <a:lumMod val="95000"/>
              <a:lumOff val="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F96E3581-DD8B-2249-A759-D5EB39B2AEFF}"/>
              </a:ext>
            </a:extLst>
          </p:cNvPr>
          <p:cNvSpPr>
            <a:spLocks noGrp="1"/>
          </p:cNvSpPr>
          <p:nvPr>
            <p:ph type="title"/>
          </p:nvPr>
        </p:nvSpPr>
        <p:spPr>
          <a:xfrm>
            <a:off x="838200" y="528652"/>
            <a:ext cx="3976316" cy="2512721"/>
          </a:xfrm>
        </p:spPr>
        <p:txBody>
          <a:bodyPr anchor="b">
            <a:normAutofit/>
          </a:bodyPr>
          <a:lstStyle>
            <a:lvl1pPr algn="l">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178663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223F-D11F-6941-9517-751786BEB4DC}"/>
              </a:ext>
            </a:extLst>
          </p:cNvPr>
          <p:cNvSpPr>
            <a:spLocks noGrp="1"/>
          </p:cNvSpPr>
          <p:nvPr>
            <p:ph type="title"/>
          </p:nvPr>
        </p:nvSpPr>
        <p:spPr>
          <a:xfrm>
            <a:off x="566057" y="585678"/>
            <a:ext cx="10515600" cy="1325563"/>
          </a:xfrm>
        </p:spPr>
        <p:txBody>
          <a:bodyPr/>
          <a:lstStyle/>
          <a:p>
            <a:r>
              <a:rPr lang="en-US"/>
              <a:t>Click to edit Master title style</a:t>
            </a:r>
          </a:p>
        </p:txBody>
      </p:sp>
      <p:sp>
        <p:nvSpPr>
          <p:cNvPr id="7" name="Text Placeholder 3">
            <a:extLst>
              <a:ext uri="{FF2B5EF4-FFF2-40B4-BE49-F238E27FC236}">
                <a16:creationId xmlns:a16="http://schemas.microsoft.com/office/drawing/2014/main" id="{33CBE82B-EDDB-3A4F-8A91-A7396E316D9E}"/>
              </a:ext>
            </a:extLst>
          </p:cNvPr>
          <p:cNvSpPr>
            <a:spLocks noGrp="1"/>
          </p:cNvSpPr>
          <p:nvPr>
            <p:ph type="body" sz="half" idx="2"/>
          </p:nvPr>
        </p:nvSpPr>
        <p:spPr>
          <a:xfrm>
            <a:off x="566057" y="2211859"/>
            <a:ext cx="10394385" cy="3455929"/>
          </a:xfrm>
          <a:ln>
            <a:noFill/>
          </a:ln>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 name="Group 7">
            <a:extLst>
              <a:ext uri="{FF2B5EF4-FFF2-40B4-BE49-F238E27FC236}">
                <a16:creationId xmlns:a16="http://schemas.microsoft.com/office/drawing/2014/main" id="{6A0D9E7D-7EC5-6848-ADAA-4110CDED6AAB}"/>
              </a:ext>
            </a:extLst>
          </p:cNvPr>
          <p:cNvGrpSpPr/>
          <p:nvPr userDrawn="1"/>
        </p:nvGrpSpPr>
        <p:grpSpPr>
          <a:xfrm>
            <a:off x="0" y="-139879"/>
            <a:ext cx="12374874" cy="725557"/>
            <a:chOff x="0" y="3001"/>
            <a:chExt cx="12374874" cy="725557"/>
          </a:xfrm>
        </p:grpSpPr>
        <p:sp>
          <p:nvSpPr>
            <p:cNvPr id="9" name="Rectangle 8">
              <a:extLst>
                <a:ext uri="{FF2B5EF4-FFF2-40B4-BE49-F238E27FC236}">
                  <a16:creationId xmlns:a16="http://schemas.microsoft.com/office/drawing/2014/main" id="{454D7427-24C1-7745-B11F-5D6780AE9395}"/>
                </a:ext>
              </a:extLst>
            </p:cNvPr>
            <p:cNvSpPr/>
            <p:nvPr userDrawn="1"/>
          </p:nvSpPr>
          <p:spPr>
            <a:xfrm>
              <a:off x="0" y="3001"/>
              <a:ext cx="12192000" cy="72555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B1E8D20-557D-E94C-87BC-5034077D4DDB}"/>
                </a:ext>
              </a:extLst>
            </p:cNvPr>
            <p:cNvGrpSpPr/>
            <p:nvPr userDrawn="1"/>
          </p:nvGrpSpPr>
          <p:grpSpPr>
            <a:xfrm>
              <a:off x="7375062" y="3001"/>
              <a:ext cx="4999812" cy="725557"/>
              <a:chOff x="7375062" y="3001"/>
              <a:chExt cx="4999812" cy="725557"/>
            </a:xfrm>
          </p:grpSpPr>
          <p:sp>
            <p:nvSpPr>
              <p:cNvPr id="11" name="Parallelogram 10">
                <a:extLst>
                  <a:ext uri="{FF2B5EF4-FFF2-40B4-BE49-F238E27FC236}">
                    <a16:creationId xmlns:a16="http://schemas.microsoft.com/office/drawing/2014/main" id="{38AB5522-2C2C-384E-BBAA-149296901C0D}"/>
                  </a:ext>
                </a:extLst>
              </p:cNvPr>
              <p:cNvSpPr/>
              <p:nvPr userDrawn="1"/>
            </p:nvSpPr>
            <p:spPr>
              <a:xfrm>
                <a:off x="7375062" y="3001"/>
                <a:ext cx="1785937" cy="725557"/>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70744A84-BA62-3F44-989E-0E424F61F976}"/>
                  </a:ext>
                </a:extLst>
              </p:cNvPr>
              <p:cNvSpPr/>
              <p:nvPr userDrawn="1"/>
            </p:nvSpPr>
            <p:spPr>
              <a:xfrm>
                <a:off x="8978125" y="3001"/>
                <a:ext cx="1785937" cy="725557"/>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22A0BB7B-602E-A143-9B8E-E37A0F8EC7AB}"/>
                  </a:ext>
                </a:extLst>
              </p:cNvPr>
              <p:cNvSpPr/>
              <p:nvPr userDrawn="1"/>
            </p:nvSpPr>
            <p:spPr>
              <a:xfrm>
                <a:off x="10588937" y="3001"/>
                <a:ext cx="1785937" cy="725557"/>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39587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E553D-EE64-3043-9721-0E4DF5E15C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A25A97-8376-984B-8F97-96C0F5D165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59CBD5-61C3-EF4E-BE69-EFD123C0F72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388537AB-B320-E741-9332-00FCB4F8D827}"/>
              </a:ext>
            </a:extLst>
          </p:cNvPr>
          <p:cNvSpPr>
            <a:spLocks noGrp="1"/>
          </p:cNvSpPr>
          <p:nvPr>
            <p:ph type="ftr" sz="quarter" idx="11"/>
          </p:nvPr>
        </p:nvSpPr>
        <p:spPr>
          <a:xfrm>
            <a:off x="4038600" y="6356350"/>
            <a:ext cx="4114800" cy="365125"/>
          </a:xfrm>
          <a:prstGeom prst="rect">
            <a:avLst/>
          </a:prstGeom>
        </p:spPr>
        <p:txBody>
          <a:bodyPr/>
          <a:lstStyle/>
          <a:p>
            <a:r>
              <a:rPr lang="en-US"/>
              <a:t>Slide courtesy of i4cp, the Institute for Corporate Productivity</a:t>
            </a:r>
          </a:p>
        </p:txBody>
      </p:sp>
      <p:sp>
        <p:nvSpPr>
          <p:cNvPr id="6" name="Slide Number Placeholder 5">
            <a:extLst>
              <a:ext uri="{FF2B5EF4-FFF2-40B4-BE49-F238E27FC236}">
                <a16:creationId xmlns:a16="http://schemas.microsoft.com/office/drawing/2014/main" id="{4F145A08-6B5F-814A-B6A1-35896DDA7E94}"/>
              </a:ext>
            </a:extLst>
          </p:cNvPr>
          <p:cNvSpPr>
            <a:spLocks noGrp="1"/>
          </p:cNvSpPr>
          <p:nvPr>
            <p:ph type="sldNum" sz="quarter" idx="12"/>
          </p:nvPr>
        </p:nvSpPr>
        <p:spPr>
          <a:xfrm>
            <a:off x="8610600" y="6356350"/>
            <a:ext cx="2743200" cy="365125"/>
          </a:xfrm>
          <a:prstGeom prst="rect">
            <a:avLst/>
          </a:prstGeom>
        </p:spPr>
        <p:txBody>
          <a:bodyPr/>
          <a:lstStyle/>
          <a:p>
            <a:fld id="{0189EF28-102A-1A43-AFDF-542CC2E3FBA6}" type="slidenum">
              <a:rPr lang="en-US" smtClean="0"/>
              <a:t>‹#›</a:t>
            </a:fld>
            <a:endParaRPr lang="en-US"/>
          </a:p>
        </p:txBody>
      </p:sp>
    </p:spTree>
    <p:extLst>
      <p:ext uri="{BB962C8B-B14F-4D97-AF65-F5344CB8AC3E}">
        <p14:creationId xmlns:p14="http://schemas.microsoft.com/office/powerpoint/2010/main" val="13829987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37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8413AB8-4C27-3549-9C48-5EC811D56EB4}"/>
              </a:ext>
            </a:extLst>
          </p:cNvPr>
          <p:cNvSpPr/>
          <p:nvPr userDrawn="1"/>
        </p:nvSpPr>
        <p:spPr>
          <a:xfrm>
            <a:off x="0" y="0"/>
            <a:ext cx="12192000" cy="6858000"/>
          </a:xfrm>
          <a:prstGeom prst="rect">
            <a:avLst/>
          </a:prstGeom>
          <a:solidFill>
            <a:schemeClr val="tx1">
              <a:lumMod val="95000"/>
              <a:lumOff val="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1">
            <a:extLst>
              <a:ext uri="{FF2B5EF4-FFF2-40B4-BE49-F238E27FC236}">
                <a16:creationId xmlns:a16="http://schemas.microsoft.com/office/drawing/2014/main" id="{1E396DC6-ED6D-7141-9113-6F7D82B72DBD}"/>
              </a:ext>
            </a:extLst>
          </p:cNvPr>
          <p:cNvSpPr>
            <a:spLocks noGrp="1"/>
          </p:cNvSpPr>
          <p:nvPr>
            <p:ph type="pic" sz="quarter" idx="10"/>
          </p:nvPr>
        </p:nvSpPr>
        <p:spPr>
          <a:xfrm>
            <a:off x="0" y="0"/>
            <a:ext cx="12192000" cy="6857999"/>
          </a:xfrm>
        </p:spPr>
      </p:sp>
      <p:cxnSp>
        <p:nvCxnSpPr>
          <p:cNvPr id="17" name="Straight Connector 16">
            <a:extLst>
              <a:ext uri="{FF2B5EF4-FFF2-40B4-BE49-F238E27FC236}">
                <a16:creationId xmlns:a16="http://schemas.microsoft.com/office/drawing/2014/main" id="{94A6A3E0-A77B-4F45-AAB8-F6CFD64DC2D1}"/>
              </a:ext>
            </a:extLst>
          </p:cNvPr>
          <p:cNvCxnSpPr/>
          <p:nvPr userDrawn="1"/>
        </p:nvCxnSpPr>
        <p:spPr>
          <a:xfrm>
            <a:off x="5105400" y="1066800"/>
            <a:ext cx="0" cy="5105400"/>
          </a:xfrm>
          <a:prstGeom prst="line">
            <a:avLst/>
          </a:prstGeom>
          <a:ln>
            <a:solidFill>
              <a:schemeClr val="bg1">
                <a:alpha val="18000"/>
              </a:schemeClr>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F96E3581-DD8B-2249-A759-D5EB39B2AEFF}"/>
              </a:ext>
            </a:extLst>
          </p:cNvPr>
          <p:cNvSpPr>
            <a:spLocks noGrp="1"/>
          </p:cNvSpPr>
          <p:nvPr>
            <p:ph type="title"/>
          </p:nvPr>
        </p:nvSpPr>
        <p:spPr>
          <a:xfrm>
            <a:off x="838200" y="528652"/>
            <a:ext cx="3976316" cy="2512721"/>
          </a:xfrm>
        </p:spPr>
        <p:txBody>
          <a:bodyPr anchor="b">
            <a:normAutofit/>
          </a:bodyPr>
          <a:lstStyle>
            <a:lvl1pPr algn="l">
              <a:defRPr sz="3600">
                <a:solidFill>
                  <a:schemeClr val="bg1"/>
                </a:solidFill>
              </a:defRPr>
            </a:lvl1pPr>
          </a:lstStyle>
          <a:p>
            <a:r>
              <a:rPr lang="en-US"/>
              <a:t>Click to edit Master title style</a:t>
            </a:r>
          </a:p>
        </p:txBody>
      </p:sp>
      <p:sp>
        <p:nvSpPr>
          <p:cNvPr id="27" name="Text Placeholder 3">
            <a:extLst>
              <a:ext uri="{FF2B5EF4-FFF2-40B4-BE49-F238E27FC236}">
                <a16:creationId xmlns:a16="http://schemas.microsoft.com/office/drawing/2014/main" id="{DBD6B990-A126-614A-BC14-D7C9DC40011F}"/>
              </a:ext>
            </a:extLst>
          </p:cNvPr>
          <p:cNvSpPr>
            <a:spLocks noGrp="1"/>
          </p:cNvSpPr>
          <p:nvPr>
            <p:ph type="body" sz="half" idx="2"/>
          </p:nvPr>
        </p:nvSpPr>
        <p:spPr>
          <a:xfrm>
            <a:off x="5751871" y="3438938"/>
            <a:ext cx="5601929" cy="2733261"/>
          </a:xfrm>
        </p:spPr>
        <p:txBody>
          <a:bodyPr anchor="t"/>
          <a:lstStyle>
            <a:lvl1pPr marL="0" indent="0" algn="l">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29" name="Picture 28">
            <a:extLst>
              <a:ext uri="{FF2B5EF4-FFF2-40B4-BE49-F238E27FC236}">
                <a16:creationId xmlns:a16="http://schemas.microsoft.com/office/drawing/2014/main" id="{B1D3E641-B302-3240-ADC3-47BCA5972A9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2737" y="6207524"/>
            <a:ext cx="1142999" cy="522514"/>
          </a:xfrm>
          <a:prstGeom prst="rect">
            <a:avLst/>
          </a:prstGeom>
        </p:spPr>
      </p:pic>
    </p:spTree>
    <p:extLst>
      <p:ext uri="{BB962C8B-B14F-4D97-AF65-F5344CB8AC3E}">
        <p14:creationId xmlns:p14="http://schemas.microsoft.com/office/powerpoint/2010/main" val="2133158985"/>
      </p:ext>
    </p:extLst>
  </p:cSld>
  <p:clrMapOvr>
    <a:masterClrMapping/>
  </p:clrMapOvr>
  <p:transition spd="slow" advClick="0">
    <p:wip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657467F-AA1E-3A4D-9850-E032AF867029}"/>
              </a:ext>
            </a:extLst>
          </p:cNvPr>
          <p:cNvSpPr/>
          <p:nvPr userDrawn="1"/>
        </p:nvSpPr>
        <p:spPr>
          <a:xfrm>
            <a:off x="10293178" y="6126491"/>
            <a:ext cx="1717590" cy="63677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D4186F33-F104-8049-B03A-C51E6D08B749}"/>
              </a:ext>
            </a:extLst>
          </p:cNvPr>
          <p:cNvCxnSpPr/>
          <p:nvPr userDrawn="1"/>
        </p:nvCxnSpPr>
        <p:spPr>
          <a:xfrm>
            <a:off x="838200" y="6172200"/>
            <a:ext cx="21717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B17F5297-E664-D949-9D39-7FCD6A483D81}"/>
              </a:ext>
            </a:extLst>
          </p:cNvPr>
          <p:cNvGrpSpPr/>
          <p:nvPr userDrawn="1"/>
        </p:nvGrpSpPr>
        <p:grpSpPr>
          <a:xfrm>
            <a:off x="5536751" y="-1912066"/>
            <a:ext cx="8084266" cy="8084266"/>
            <a:chOff x="5507255" y="-1920969"/>
            <a:chExt cx="8084266" cy="8084266"/>
          </a:xfrm>
        </p:grpSpPr>
        <p:sp>
          <p:nvSpPr>
            <p:cNvPr id="10" name="Oval 9">
              <a:extLst>
                <a:ext uri="{FF2B5EF4-FFF2-40B4-BE49-F238E27FC236}">
                  <a16:creationId xmlns:a16="http://schemas.microsoft.com/office/drawing/2014/main" id="{25ADFA45-7AF4-2B4C-855D-EE302FA3802E}"/>
                </a:ext>
              </a:extLst>
            </p:cNvPr>
            <p:cNvSpPr/>
            <p:nvPr userDrawn="1"/>
          </p:nvSpPr>
          <p:spPr>
            <a:xfrm>
              <a:off x="5507255" y="-1920969"/>
              <a:ext cx="8084266" cy="8084266"/>
            </a:xfrm>
            <a:prstGeom prst="ellipse">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495B13C-09C5-474A-9C18-9D830A9FE9F8}"/>
                </a:ext>
              </a:extLst>
            </p:cNvPr>
            <p:cNvSpPr/>
            <p:nvPr userDrawn="1"/>
          </p:nvSpPr>
          <p:spPr>
            <a:xfrm>
              <a:off x="6104884" y="-1355866"/>
              <a:ext cx="6954061" cy="6954061"/>
            </a:xfrm>
            <a:prstGeom prst="ellipse">
              <a:avLst/>
            </a:prstGeom>
            <a:gradFill flip="none" rotWithShape="1">
              <a:gsLst>
                <a:gs pos="0">
                  <a:schemeClr val="accent3">
                    <a:lumMod val="40000"/>
                    <a:lumOff val="60000"/>
                    <a:alpha val="49000"/>
                  </a:schemeClr>
                </a:gs>
                <a:gs pos="58000">
                  <a:schemeClr val="accent3">
                    <a:lumMod val="95000"/>
                    <a:lumOff val="5000"/>
                  </a:schemeClr>
                </a:gs>
                <a:gs pos="100000">
                  <a:schemeClr val="accent3">
                    <a:lumMod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1A3022E-5877-434D-8DF1-1BB284CBE56F}"/>
                </a:ext>
              </a:extLst>
            </p:cNvPr>
            <p:cNvSpPr/>
            <p:nvPr userDrawn="1"/>
          </p:nvSpPr>
          <p:spPr>
            <a:xfrm>
              <a:off x="6801512" y="-708533"/>
              <a:ext cx="5659395" cy="5659395"/>
            </a:xfrm>
            <a:prstGeom prst="ellipse">
              <a:avLst/>
            </a:prstGeom>
            <a:gradFill>
              <a:gsLst>
                <a:gs pos="0">
                  <a:schemeClr val="accent1"/>
                </a:gs>
                <a:gs pos="100000">
                  <a:schemeClr val="accent6">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Placeholder 29">
            <a:extLst>
              <a:ext uri="{FF2B5EF4-FFF2-40B4-BE49-F238E27FC236}">
                <a16:creationId xmlns:a16="http://schemas.microsoft.com/office/drawing/2014/main" id="{855B4994-CE3E-AA45-8360-476BF81FD0EC}"/>
              </a:ext>
            </a:extLst>
          </p:cNvPr>
          <p:cNvSpPr>
            <a:spLocks noGrp="1"/>
          </p:cNvSpPr>
          <p:nvPr>
            <p:ph type="body" sz="quarter" idx="10"/>
          </p:nvPr>
        </p:nvSpPr>
        <p:spPr>
          <a:xfrm>
            <a:off x="838199" y="3575050"/>
            <a:ext cx="4979989" cy="25876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F8EB4762-7950-C44A-BA7C-D52A57FD62CB}"/>
              </a:ext>
            </a:extLst>
          </p:cNvPr>
          <p:cNvSpPr>
            <a:spLocks noGrp="1"/>
          </p:cNvSpPr>
          <p:nvPr>
            <p:ph type="pic" sz="quarter" idx="11"/>
          </p:nvPr>
        </p:nvSpPr>
        <p:spPr>
          <a:xfrm>
            <a:off x="6831008" y="-699631"/>
            <a:ext cx="5659395" cy="5659395"/>
          </a:xfrm>
          <a:prstGeom prst="ellipse">
            <a:avLst/>
          </a:prstGeom>
        </p:spPr>
        <p:txBody>
          <a:bodyPr/>
          <a:lstStyle>
            <a:lvl1pPr marL="0" indent="0">
              <a:buNone/>
              <a:defRPr/>
            </a:lvl1pPr>
          </a:lstStyle>
          <a:p>
            <a:endParaRPr lang="en-US"/>
          </a:p>
        </p:txBody>
      </p:sp>
      <p:sp>
        <p:nvSpPr>
          <p:cNvPr id="21" name="Title 20">
            <a:extLst>
              <a:ext uri="{FF2B5EF4-FFF2-40B4-BE49-F238E27FC236}">
                <a16:creationId xmlns:a16="http://schemas.microsoft.com/office/drawing/2014/main" id="{25AD96A1-EFB6-7242-A5EB-259320D7B598}"/>
              </a:ext>
            </a:extLst>
          </p:cNvPr>
          <p:cNvSpPr>
            <a:spLocks noGrp="1"/>
          </p:cNvSpPr>
          <p:nvPr>
            <p:ph type="title"/>
          </p:nvPr>
        </p:nvSpPr>
        <p:spPr>
          <a:xfrm>
            <a:off x="838199" y="2332222"/>
            <a:ext cx="10297477" cy="1059414"/>
          </a:xfrm>
        </p:spPr>
        <p:txBody>
          <a:bodyPr>
            <a:normAutofit/>
          </a:bodyPr>
          <a:lstStyle>
            <a:lvl1pPr>
              <a:defRPr sz="4000" spc="300">
                <a:solidFill>
                  <a:schemeClr val="bg1"/>
                </a:solidFill>
              </a:defRPr>
            </a:lvl1pPr>
          </a:lstStyle>
          <a:p>
            <a:r>
              <a:rPr lang="en-US"/>
              <a:t>Click to edit Master title style</a:t>
            </a:r>
          </a:p>
        </p:txBody>
      </p:sp>
      <p:pic>
        <p:nvPicPr>
          <p:cNvPr id="14" name="Picture 13">
            <a:extLst>
              <a:ext uri="{FF2B5EF4-FFF2-40B4-BE49-F238E27FC236}">
                <a16:creationId xmlns:a16="http://schemas.microsoft.com/office/drawing/2014/main" id="{A176F207-CEA7-1148-8E23-3B06E0FEA7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2737" y="6207524"/>
            <a:ext cx="1142999" cy="522514"/>
          </a:xfrm>
          <a:prstGeom prst="rect">
            <a:avLst/>
          </a:prstGeom>
        </p:spPr>
      </p:pic>
    </p:spTree>
    <p:extLst>
      <p:ext uri="{BB962C8B-B14F-4D97-AF65-F5344CB8AC3E}">
        <p14:creationId xmlns:p14="http://schemas.microsoft.com/office/powerpoint/2010/main" val="177478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38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8413AB8-4C27-3549-9C48-5EC811D56EB4}"/>
              </a:ext>
            </a:extLst>
          </p:cNvPr>
          <p:cNvSpPr/>
          <p:nvPr userDrawn="1"/>
        </p:nvSpPr>
        <p:spPr>
          <a:xfrm>
            <a:off x="0" y="0"/>
            <a:ext cx="12192000" cy="6858000"/>
          </a:xfrm>
          <a:prstGeom prst="rect">
            <a:avLst/>
          </a:prstGeom>
          <a:solidFill>
            <a:schemeClr val="tx1">
              <a:lumMod val="95000"/>
              <a:lumOff val="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
            <a:extLst>
              <a:ext uri="{FF2B5EF4-FFF2-40B4-BE49-F238E27FC236}">
                <a16:creationId xmlns:a16="http://schemas.microsoft.com/office/drawing/2014/main" id="{DBD6B990-A126-614A-BC14-D7C9DC40011F}"/>
              </a:ext>
            </a:extLst>
          </p:cNvPr>
          <p:cNvSpPr>
            <a:spLocks noGrp="1"/>
          </p:cNvSpPr>
          <p:nvPr>
            <p:ph type="body" sz="half" idx="2"/>
          </p:nvPr>
        </p:nvSpPr>
        <p:spPr>
          <a:xfrm>
            <a:off x="838200" y="3389120"/>
            <a:ext cx="5241714" cy="2733261"/>
          </a:xfrm>
        </p:spPr>
        <p:txBody>
          <a:bodyPr anchor="t"/>
          <a:lstStyle>
            <a:lvl1pPr marL="0" indent="0" algn="l">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9">
            <a:extLst>
              <a:ext uri="{FF2B5EF4-FFF2-40B4-BE49-F238E27FC236}">
                <a16:creationId xmlns:a16="http://schemas.microsoft.com/office/drawing/2014/main" id="{0B7A2634-A1A3-2E46-937B-5B00E5FE2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2737" y="6207524"/>
            <a:ext cx="1142999" cy="522514"/>
          </a:xfrm>
          <a:prstGeom prst="rect">
            <a:avLst/>
          </a:prstGeom>
        </p:spPr>
      </p:pic>
      <p:grpSp>
        <p:nvGrpSpPr>
          <p:cNvPr id="2" name="Group 1">
            <a:extLst>
              <a:ext uri="{FF2B5EF4-FFF2-40B4-BE49-F238E27FC236}">
                <a16:creationId xmlns:a16="http://schemas.microsoft.com/office/drawing/2014/main" id="{C756EF81-4D85-DF43-9878-2EF33865A914}"/>
              </a:ext>
            </a:extLst>
          </p:cNvPr>
          <p:cNvGrpSpPr/>
          <p:nvPr userDrawn="1"/>
        </p:nvGrpSpPr>
        <p:grpSpPr>
          <a:xfrm rot="16200000">
            <a:off x="5604627" y="-3523609"/>
            <a:ext cx="982744" cy="12191999"/>
            <a:chOff x="6123569" y="-3242684"/>
            <a:chExt cx="982744" cy="9513988"/>
          </a:xfrm>
        </p:grpSpPr>
        <p:sp>
          <p:nvSpPr>
            <p:cNvPr id="6" name="Rectangle 5">
              <a:extLst>
                <a:ext uri="{FF2B5EF4-FFF2-40B4-BE49-F238E27FC236}">
                  <a16:creationId xmlns:a16="http://schemas.microsoft.com/office/drawing/2014/main" id="{09ABA67B-D4AD-4040-8C5C-5D6F0B05CC7B}"/>
                </a:ext>
              </a:extLst>
            </p:cNvPr>
            <p:cNvSpPr/>
            <p:nvPr userDrawn="1"/>
          </p:nvSpPr>
          <p:spPr>
            <a:xfrm>
              <a:off x="6448927" y="-3242684"/>
              <a:ext cx="657386" cy="9513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DC05F23F-9B12-D04A-9E55-59FA2B6FAC51}"/>
                </a:ext>
              </a:extLst>
            </p:cNvPr>
            <p:cNvSpPr/>
            <p:nvPr userDrawn="1"/>
          </p:nvSpPr>
          <p:spPr>
            <a:xfrm rot="16200000">
              <a:off x="5986295" y="4510659"/>
              <a:ext cx="625642" cy="351094"/>
            </a:xfrm>
            <a:prstGeom prst="triangle">
              <a:avLst>
                <a:gd name="adj" fmla="val 480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Picture Placeholder 2">
            <a:extLst>
              <a:ext uri="{FF2B5EF4-FFF2-40B4-BE49-F238E27FC236}">
                <a16:creationId xmlns:a16="http://schemas.microsoft.com/office/drawing/2014/main" id="{56020569-E28D-434E-BC88-47F3B9C6695F}"/>
              </a:ext>
            </a:extLst>
          </p:cNvPr>
          <p:cNvSpPr>
            <a:spLocks noGrp="1"/>
          </p:cNvSpPr>
          <p:nvPr>
            <p:ph type="pic" sz="quarter" idx="10"/>
          </p:nvPr>
        </p:nvSpPr>
        <p:spPr>
          <a:xfrm>
            <a:off x="0" y="0"/>
            <a:ext cx="12192000" cy="2273300"/>
          </a:xfrm>
          <a:solidFill>
            <a:schemeClr val="bg1"/>
          </a:solidFill>
        </p:spPr>
        <p:txBody>
          <a:bodyPr/>
          <a:lstStyle>
            <a:lvl1pPr marL="0" indent="0">
              <a:buNone/>
              <a:defRPr/>
            </a:lvl1pPr>
          </a:lstStyle>
          <a:p>
            <a:endParaRPr lang="en-US"/>
          </a:p>
        </p:txBody>
      </p:sp>
      <p:sp>
        <p:nvSpPr>
          <p:cNvPr id="26" name="Title 1">
            <a:extLst>
              <a:ext uri="{FF2B5EF4-FFF2-40B4-BE49-F238E27FC236}">
                <a16:creationId xmlns:a16="http://schemas.microsoft.com/office/drawing/2014/main" id="{F96E3581-DD8B-2249-A759-D5EB39B2AEFF}"/>
              </a:ext>
            </a:extLst>
          </p:cNvPr>
          <p:cNvSpPr>
            <a:spLocks noGrp="1"/>
          </p:cNvSpPr>
          <p:nvPr>
            <p:ph type="title"/>
          </p:nvPr>
        </p:nvSpPr>
        <p:spPr>
          <a:xfrm>
            <a:off x="838200" y="528653"/>
            <a:ext cx="5241714" cy="1744648"/>
          </a:xfrm>
        </p:spPr>
        <p:txBody>
          <a:bodyPr anchor="b">
            <a:normAutofit/>
          </a:bodyPr>
          <a:lstStyle>
            <a:lvl1pPr algn="l">
              <a:defRPr sz="4000">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78669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223F-D11F-6941-9517-751786BEB4DC}"/>
              </a:ext>
            </a:extLst>
          </p:cNvPr>
          <p:cNvSpPr>
            <a:spLocks noGrp="1"/>
          </p:cNvSpPr>
          <p:nvPr>
            <p:ph type="title"/>
          </p:nvPr>
        </p:nvSpPr>
        <p:spPr>
          <a:xfrm>
            <a:off x="560065" y="527430"/>
            <a:ext cx="10787743" cy="1325563"/>
          </a:xfrm>
        </p:spPr>
        <p:txBody>
          <a:bodyPr/>
          <a:lstStyle/>
          <a:p>
            <a:r>
              <a:rPr lang="en-US"/>
              <a:t>Click to edit Master title style</a:t>
            </a:r>
          </a:p>
        </p:txBody>
      </p:sp>
      <p:sp>
        <p:nvSpPr>
          <p:cNvPr id="7" name="Text Placeholder 3">
            <a:extLst>
              <a:ext uri="{FF2B5EF4-FFF2-40B4-BE49-F238E27FC236}">
                <a16:creationId xmlns:a16="http://schemas.microsoft.com/office/drawing/2014/main" id="{33CBE82B-EDDB-3A4F-8A91-A7396E316D9E}"/>
              </a:ext>
            </a:extLst>
          </p:cNvPr>
          <p:cNvSpPr>
            <a:spLocks noGrp="1"/>
          </p:cNvSpPr>
          <p:nvPr>
            <p:ph type="body" sz="half" idx="2"/>
          </p:nvPr>
        </p:nvSpPr>
        <p:spPr>
          <a:xfrm>
            <a:off x="566057" y="2211859"/>
            <a:ext cx="10394385" cy="3455929"/>
          </a:xfrm>
          <a:ln>
            <a:noFill/>
          </a:ln>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 name="Group 7">
            <a:extLst>
              <a:ext uri="{FF2B5EF4-FFF2-40B4-BE49-F238E27FC236}">
                <a16:creationId xmlns:a16="http://schemas.microsoft.com/office/drawing/2014/main" id="{6A0D9E7D-7EC5-6848-ADAA-4110CDED6AAB}"/>
              </a:ext>
            </a:extLst>
          </p:cNvPr>
          <p:cNvGrpSpPr/>
          <p:nvPr userDrawn="1"/>
        </p:nvGrpSpPr>
        <p:grpSpPr>
          <a:xfrm>
            <a:off x="0" y="-139879"/>
            <a:ext cx="12374874" cy="725557"/>
            <a:chOff x="0" y="3001"/>
            <a:chExt cx="12374874" cy="725557"/>
          </a:xfrm>
        </p:grpSpPr>
        <p:sp>
          <p:nvSpPr>
            <p:cNvPr id="9" name="Rectangle 8">
              <a:extLst>
                <a:ext uri="{FF2B5EF4-FFF2-40B4-BE49-F238E27FC236}">
                  <a16:creationId xmlns:a16="http://schemas.microsoft.com/office/drawing/2014/main" id="{454D7427-24C1-7745-B11F-5D6780AE9395}"/>
                </a:ext>
              </a:extLst>
            </p:cNvPr>
            <p:cNvSpPr/>
            <p:nvPr userDrawn="1"/>
          </p:nvSpPr>
          <p:spPr>
            <a:xfrm>
              <a:off x="0" y="3001"/>
              <a:ext cx="12192000" cy="72555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B1E8D20-557D-E94C-87BC-5034077D4DDB}"/>
                </a:ext>
              </a:extLst>
            </p:cNvPr>
            <p:cNvGrpSpPr/>
            <p:nvPr userDrawn="1"/>
          </p:nvGrpSpPr>
          <p:grpSpPr>
            <a:xfrm>
              <a:off x="7375062" y="3001"/>
              <a:ext cx="4999812" cy="725557"/>
              <a:chOff x="7375062" y="3001"/>
              <a:chExt cx="4999812" cy="725557"/>
            </a:xfrm>
          </p:grpSpPr>
          <p:sp>
            <p:nvSpPr>
              <p:cNvPr id="11" name="Parallelogram 10">
                <a:extLst>
                  <a:ext uri="{FF2B5EF4-FFF2-40B4-BE49-F238E27FC236}">
                    <a16:creationId xmlns:a16="http://schemas.microsoft.com/office/drawing/2014/main" id="{38AB5522-2C2C-384E-BBAA-149296901C0D}"/>
                  </a:ext>
                </a:extLst>
              </p:cNvPr>
              <p:cNvSpPr/>
              <p:nvPr userDrawn="1"/>
            </p:nvSpPr>
            <p:spPr>
              <a:xfrm>
                <a:off x="7375062" y="3001"/>
                <a:ext cx="1785937" cy="725557"/>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70744A84-BA62-3F44-989E-0E424F61F976}"/>
                  </a:ext>
                </a:extLst>
              </p:cNvPr>
              <p:cNvSpPr/>
              <p:nvPr userDrawn="1"/>
            </p:nvSpPr>
            <p:spPr>
              <a:xfrm>
                <a:off x="8978125" y="3001"/>
                <a:ext cx="1785937" cy="725557"/>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22A0BB7B-602E-A143-9B8E-E37A0F8EC7AB}"/>
                  </a:ext>
                </a:extLst>
              </p:cNvPr>
              <p:cNvSpPr/>
              <p:nvPr userDrawn="1"/>
            </p:nvSpPr>
            <p:spPr>
              <a:xfrm>
                <a:off x="10588937" y="3001"/>
                <a:ext cx="1785937" cy="725557"/>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a:extLst>
              <a:ext uri="{FF2B5EF4-FFF2-40B4-BE49-F238E27FC236}">
                <a16:creationId xmlns:a16="http://schemas.microsoft.com/office/drawing/2014/main" id="{ACFB3C7F-0CB9-594F-8C13-45DD8FEC2B9F}"/>
              </a:ext>
            </a:extLst>
          </p:cNvPr>
          <p:cNvGrpSpPr/>
          <p:nvPr userDrawn="1"/>
        </p:nvGrpSpPr>
        <p:grpSpPr>
          <a:xfrm>
            <a:off x="-216363" y="6300135"/>
            <a:ext cx="4985524" cy="725557"/>
            <a:chOff x="2626849" y="5110793"/>
            <a:chExt cx="4985524" cy="725557"/>
          </a:xfrm>
        </p:grpSpPr>
        <p:sp>
          <p:nvSpPr>
            <p:cNvPr id="15" name="Parallelogram 14">
              <a:extLst>
                <a:ext uri="{FF2B5EF4-FFF2-40B4-BE49-F238E27FC236}">
                  <a16:creationId xmlns:a16="http://schemas.microsoft.com/office/drawing/2014/main" id="{D6198991-0C58-ED4F-BCD7-24B671CFE966}"/>
                </a:ext>
              </a:extLst>
            </p:cNvPr>
            <p:cNvSpPr/>
            <p:nvPr userDrawn="1"/>
          </p:nvSpPr>
          <p:spPr>
            <a:xfrm>
              <a:off x="2626849" y="5110793"/>
              <a:ext cx="1785937" cy="725557"/>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94CE1CB8-2426-7B4C-A7D3-603FAA3EA065}"/>
                </a:ext>
              </a:extLst>
            </p:cNvPr>
            <p:cNvSpPr/>
            <p:nvPr userDrawn="1"/>
          </p:nvSpPr>
          <p:spPr>
            <a:xfrm>
              <a:off x="4229912" y="5110793"/>
              <a:ext cx="1785937" cy="725557"/>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a:extLst>
                <a:ext uri="{FF2B5EF4-FFF2-40B4-BE49-F238E27FC236}">
                  <a16:creationId xmlns:a16="http://schemas.microsoft.com/office/drawing/2014/main" id="{A9FDFEEE-7814-B342-B4DE-0F2CF1DD98D5}"/>
                </a:ext>
              </a:extLst>
            </p:cNvPr>
            <p:cNvSpPr/>
            <p:nvPr userDrawn="1"/>
          </p:nvSpPr>
          <p:spPr>
            <a:xfrm>
              <a:off x="5826436" y="5110793"/>
              <a:ext cx="1785937" cy="725557"/>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863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657467F-AA1E-3A4D-9850-E032AF867029}"/>
              </a:ext>
            </a:extLst>
          </p:cNvPr>
          <p:cNvSpPr/>
          <p:nvPr userDrawn="1"/>
        </p:nvSpPr>
        <p:spPr>
          <a:xfrm>
            <a:off x="10293178" y="5898294"/>
            <a:ext cx="1717590" cy="86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D4186F33-F104-8049-B03A-C51E6D08B749}"/>
              </a:ext>
            </a:extLst>
          </p:cNvPr>
          <p:cNvCxnSpPr/>
          <p:nvPr userDrawn="1"/>
        </p:nvCxnSpPr>
        <p:spPr>
          <a:xfrm>
            <a:off x="838200" y="6172200"/>
            <a:ext cx="21717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B17F5297-E664-D949-9D39-7FCD6A483D81}"/>
              </a:ext>
            </a:extLst>
          </p:cNvPr>
          <p:cNvGrpSpPr/>
          <p:nvPr userDrawn="1"/>
        </p:nvGrpSpPr>
        <p:grpSpPr>
          <a:xfrm>
            <a:off x="5536751" y="-1912066"/>
            <a:ext cx="8084266" cy="8084266"/>
            <a:chOff x="5507255" y="-1920969"/>
            <a:chExt cx="8084266" cy="8084266"/>
          </a:xfrm>
        </p:grpSpPr>
        <p:sp>
          <p:nvSpPr>
            <p:cNvPr id="10" name="Oval 9">
              <a:extLst>
                <a:ext uri="{FF2B5EF4-FFF2-40B4-BE49-F238E27FC236}">
                  <a16:creationId xmlns:a16="http://schemas.microsoft.com/office/drawing/2014/main" id="{25ADFA45-7AF4-2B4C-855D-EE302FA3802E}"/>
                </a:ext>
              </a:extLst>
            </p:cNvPr>
            <p:cNvSpPr/>
            <p:nvPr userDrawn="1"/>
          </p:nvSpPr>
          <p:spPr>
            <a:xfrm>
              <a:off x="5507255" y="-1920969"/>
              <a:ext cx="8084266" cy="8084266"/>
            </a:xfrm>
            <a:prstGeom prst="ellipse">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495B13C-09C5-474A-9C18-9D830A9FE9F8}"/>
                </a:ext>
              </a:extLst>
            </p:cNvPr>
            <p:cNvSpPr/>
            <p:nvPr userDrawn="1"/>
          </p:nvSpPr>
          <p:spPr>
            <a:xfrm>
              <a:off x="6104884" y="-1355866"/>
              <a:ext cx="6954061" cy="6954061"/>
            </a:xfrm>
            <a:prstGeom prst="ellipse">
              <a:avLst/>
            </a:prstGeom>
            <a:gradFill flip="none" rotWithShape="1">
              <a:gsLst>
                <a:gs pos="0">
                  <a:schemeClr val="accent3">
                    <a:lumMod val="40000"/>
                    <a:lumOff val="60000"/>
                    <a:alpha val="49000"/>
                  </a:schemeClr>
                </a:gs>
                <a:gs pos="58000">
                  <a:schemeClr val="accent3">
                    <a:lumMod val="95000"/>
                    <a:lumOff val="5000"/>
                  </a:schemeClr>
                </a:gs>
                <a:gs pos="100000">
                  <a:schemeClr val="accent3">
                    <a:lumMod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1A3022E-5877-434D-8DF1-1BB284CBE56F}"/>
                </a:ext>
              </a:extLst>
            </p:cNvPr>
            <p:cNvSpPr/>
            <p:nvPr userDrawn="1"/>
          </p:nvSpPr>
          <p:spPr>
            <a:xfrm>
              <a:off x="6801512" y="-708533"/>
              <a:ext cx="5659395" cy="5659395"/>
            </a:xfrm>
            <a:prstGeom prst="ellipse">
              <a:avLst/>
            </a:prstGeom>
            <a:gradFill>
              <a:gsLst>
                <a:gs pos="0">
                  <a:schemeClr val="accent1"/>
                </a:gs>
                <a:gs pos="100000">
                  <a:schemeClr val="accent6">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Placeholder 29">
            <a:extLst>
              <a:ext uri="{FF2B5EF4-FFF2-40B4-BE49-F238E27FC236}">
                <a16:creationId xmlns:a16="http://schemas.microsoft.com/office/drawing/2014/main" id="{855B4994-CE3E-AA45-8360-476BF81FD0EC}"/>
              </a:ext>
            </a:extLst>
          </p:cNvPr>
          <p:cNvSpPr>
            <a:spLocks noGrp="1"/>
          </p:cNvSpPr>
          <p:nvPr>
            <p:ph type="body" sz="quarter" idx="10"/>
          </p:nvPr>
        </p:nvSpPr>
        <p:spPr>
          <a:xfrm>
            <a:off x="838199" y="3575050"/>
            <a:ext cx="4979989" cy="25876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F8EB4762-7950-C44A-BA7C-D52A57FD62CB}"/>
              </a:ext>
            </a:extLst>
          </p:cNvPr>
          <p:cNvSpPr>
            <a:spLocks noGrp="1"/>
          </p:cNvSpPr>
          <p:nvPr>
            <p:ph type="pic" sz="quarter" idx="11"/>
          </p:nvPr>
        </p:nvSpPr>
        <p:spPr>
          <a:xfrm>
            <a:off x="6831008" y="-699631"/>
            <a:ext cx="5659395" cy="5659395"/>
          </a:xfrm>
          <a:prstGeom prst="ellipse">
            <a:avLst/>
          </a:prstGeom>
        </p:spPr>
        <p:txBody>
          <a:bodyPr/>
          <a:lstStyle>
            <a:lvl1pPr marL="0" indent="0">
              <a:buNone/>
              <a:defRPr/>
            </a:lvl1pPr>
          </a:lstStyle>
          <a:p>
            <a:endParaRPr lang="en-US"/>
          </a:p>
        </p:txBody>
      </p:sp>
      <p:sp>
        <p:nvSpPr>
          <p:cNvPr id="21" name="Title 20">
            <a:extLst>
              <a:ext uri="{FF2B5EF4-FFF2-40B4-BE49-F238E27FC236}">
                <a16:creationId xmlns:a16="http://schemas.microsoft.com/office/drawing/2014/main" id="{25AD96A1-EFB6-7242-A5EB-259320D7B598}"/>
              </a:ext>
            </a:extLst>
          </p:cNvPr>
          <p:cNvSpPr>
            <a:spLocks noGrp="1"/>
          </p:cNvSpPr>
          <p:nvPr>
            <p:ph type="title"/>
          </p:nvPr>
        </p:nvSpPr>
        <p:spPr>
          <a:xfrm>
            <a:off x="838199" y="2332222"/>
            <a:ext cx="10297477" cy="1059414"/>
          </a:xfrm>
        </p:spPr>
        <p:txBody>
          <a:bodyPr>
            <a:normAutofit/>
          </a:bodyPr>
          <a:lstStyle>
            <a:lvl1pPr>
              <a:defRPr sz="4000" spc="300">
                <a:solidFill>
                  <a:schemeClr val="bg1"/>
                </a:solidFill>
              </a:defRPr>
            </a:lvl1pPr>
          </a:lstStyle>
          <a:p>
            <a:r>
              <a:rPr lang="en-US"/>
              <a:t>Click to edit Master title style</a:t>
            </a:r>
          </a:p>
        </p:txBody>
      </p:sp>
    </p:spTree>
    <p:extLst>
      <p:ext uri="{BB962C8B-B14F-4D97-AF65-F5344CB8AC3E}">
        <p14:creationId xmlns:p14="http://schemas.microsoft.com/office/powerpoint/2010/main" val="2195627527"/>
      </p:ext>
    </p:extLst>
  </p:cSld>
  <p:clrMapOvr>
    <a:masterClrMapping/>
  </p:clrMapOvr>
  <p:transition spd="slow" advClick="0">
    <p:wip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22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8413AB8-4C27-3549-9C48-5EC811D56EB4}"/>
              </a:ext>
            </a:extLst>
          </p:cNvPr>
          <p:cNvSpPr/>
          <p:nvPr userDrawn="1"/>
        </p:nvSpPr>
        <p:spPr>
          <a:xfrm>
            <a:off x="0" y="0"/>
            <a:ext cx="12192000" cy="6858000"/>
          </a:xfrm>
          <a:prstGeom prst="rect">
            <a:avLst/>
          </a:prstGeom>
          <a:solidFill>
            <a:schemeClr val="tx1">
              <a:lumMod val="95000"/>
              <a:lumOff val="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1">
            <a:extLst>
              <a:ext uri="{FF2B5EF4-FFF2-40B4-BE49-F238E27FC236}">
                <a16:creationId xmlns:a16="http://schemas.microsoft.com/office/drawing/2014/main" id="{1E396DC6-ED6D-7141-9113-6F7D82B72DBD}"/>
              </a:ext>
            </a:extLst>
          </p:cNvPr>
          <p:cNvSpPr>
            <a:spLocks noGrp="1"/>
          </p:cNvSpPr>
          <p:nvPr>
            <p:ph type="pic" sz="quarter" idx="10"/>
          </p:nvPr>
        </p:nvSpPr>
        <p:spPr>
          <a:xfrm>
            <a:off x="0" y="0"/>
            <a:ext cx="12192000" cy="6857999"/>
          </a:xfrm>
        </p:spPr>
      </p:sp>
      <p:cxnSp>
        <p:nvCxnSpPr>
          <p:cNvPr id="17" name="Straight Connector 16">
            <a:extLst>
              <a:ext uri="{FF2B5EF4-FFF2-40B4-BE49-F238E27FC236}">
                <a16:creationId xmlns:a16="http://schemas.microsoft.com/office/drawing/2014/main" id="{94A6A3E0-A77B-4F45-AAB8-F6CFD64DC2D1}"/>
              </a:ext>
            </a:extLst>
          </p:cNvPr>
          <p:cNvCxnSpPr/>
          <p:nvPr userDrawn="1"/>
        </p:nvCxnSpPr>
        <p:spPr>
          <a:xfrm>
            <a:off x="5105400" y="1066800"/>
            <a:ext cx="0" cy="5105400"/>
          </a:xfrm>
          <a:prstGeom prst="line">
            <a:avLst/>
          </a:prstGeom>
          <a:ln>
            <a:solidFill>
              <a:schemeClr val="bg1">
                <a:alpha val="18000"/>
              </a:schemeClr>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F96E3581-DD8B-2249-A759-D5EB39B2AEFF}"/>
              </a:ext>
            </a:extLst>
          </p:cNvPr>
          <p:cNvSpPr>
            <a:spLocks noGrp="1"/>
          </p:cNvSpPr>
          <p:nvPr>
            <p:ph type="title"/>
          </p:nvPr>
        </p:nvSpPr>
        <p:spPr>
          <a:xfrm>
            <a:off x="838200" y="528652"/>
            <a:ext cx="3976316" cy="2512721"/>
          </a:xfrm>
        </p:spPr>
        <p:txBody>
          <a:bodyPr anchor="b">
            <a:normAutofit/>
          </a:bodyPr>
          <a:lstStyle>
            <a:lvl1pPr algn="l">
              <a:defRPr sz="3600">
                <a:solidFill>
                  <a:schemeClr val="bg1"/>
                </a:solidFill>
              </a:defRPr>
            </a:lvl1pPr>
          </a:lstStyle>
          <a:p>
            <a:r>
              <a:rPr lang="en-US"/>
              <a:t>Click to edit Master title style</a:t>
            </a:r>
          </a:p>
        </p:txBody>
      </p:sp>
      <p:sp>
        <p:nvSpPr>
          <p:cNvPr id="27" name="Text Placeholder 3">
            <a:extLst>
              <a:ext uri="{FF2B5EF4-FFF2-40B4-BE49-F238E27FC236}">
                <a16:creationId xmlns:a16="http://schemas.microsoft.com/office/drawing/2014/main" id="{DBD6B990-A126-614A-BC14-D7C9DC40011F}"/>
              </a:ext>
            </a:extLst>
          </p:cNvPr>
          <p:cNvSpPr>
            <a:spLocks noGrp="1"/>
          </p:cNvSpPr>
          <p:nvPr>
            <p:ph type="body" sz="half" idx="2"/>
          </p:nvPr>
        </p:nvSpPr>
        <p:spPr>
          <a:xfrm>
            <a:off x="5751871" y="3438938"/>
            <a:ext cx="5601929" cy="2733261"/>
          </a:xfrm>
        </p:spPr>
        <p:txBody>
          <a:bodyPr anchor="t"/>
          <a:lstStyle>
            <a:lvl1pPr marL="0" indent="0" algn="l">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29" name="Picture 28">
            <a:extLst>
              <a:ext uri="{FF2B5EF4-FFF2-40B4-BE49-F238E27FC236}">
                <a16:creationId xmlns:a16="http://schemas.microsoft.com/office/drawing/2014/main" id="{B1D3E641-B302-3240-ADC3-47BCA5972A9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82737" y="6207524"/>
            <a:ext cx="1142999" cy="522514"/>
          </a:xfrm>
          <a:prstGeom prst="rect">
            <a:avLst/>
          </a:prstGeom>
        </p:spPr>
      </p:pic>
    </p:spTree>
    <p:extLst>
      <p:ext uri="{BB962C8B-B14F-4D97-AF65-F5344CB8AC3E}">
        <p14:creationId xmlns:p14="http://schemas.microsoft.com/office/powerpoint/2010/main" val="942112573"/>
      </p:ext>
    </p:extLst>
  </p:cSld>
  <p:clrMapOvr>
    <a:masterClrMapping/>
  </p:clrMapOvr>
  <p:transition spd="slow" advClick="0">
    <p:wip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23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8413AB8-4C27-3549-9C48-5EC811D56EB4}"/>
              </a:ext>
            </a:extLst>
          </p:cNvPr>
          <p:cNvSpPr/>
          <p:nvPr userDrawn="1"/>
        </p:nvSpPr>
        <p:spPr>
          <a:xfrm>
            <a:off x="0" y="0"/>
            <a:ext cx="12192000" cy="6858000"/>
          </a:xfrm>
          <a:prstGeom prst="rect">
            <a:avLst/>
          </a:prstGeom>
          <a:solidFill>
            <a:schemeClr val="tx1">
              <a:lumMod val="95000"/>
              <a:lumOff val="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1">
            <a:extLst>
              <a:ext uri="{FF2B5EF4-FFF2-40B4-BE49-F238E27FC236}">
                <a16:creationId xmlns:a16="http://schemas.microsoft.com/office/drawing/2014/main" id="{1E396DC6-ED6D-7141-9113-6F7D82B72DBD}"/>
              </a:ext>
            </a:extLst>
          </p:cNvPr>
          <p:cNvSpPr>
            <a:spLocks noGrp="1"/>
          </p:cNvSpPr>
          <p:nvPr>
            <p:ph type="pic" sz="quarter" idx="10"/>
          </p:nvPr>
        </p:nvSpPr>
        <p:spPr>
          <a:xfrm>
            <a:off x="0" y="0"/>
            <a:ext cx="12192000" cy="6857999"/>
          </a:xfrm>
        </p:spPr>
      </p:sp>
      <p:sp>
        <p:nvSpPr>
          <p:cNvPr id="26" name="Title 1">
            <a:extLst>
              <a:ext uri="{FF2B5EF4-FFF2-40B4-BE49-F238E27FC236}">
                <a16:creationId xmlns:a16="http://schemas.microsoft.com/office/drawing/2014/main" id="{F96E3581-DD8B-2249-A759-D5EB39B2AEFF}"/>
              </a:ext>
            </a:extLst>
          </p:cNvPr>
          <p:cNvSpPr>
            <a:spLocks noGrp="1"/>
          </p:cNvSpPr>
          <p:nvPr>
            <p:ph type="title"/>
          </p:nvPr>
        </p:nvSpPr>
        <p:spPr>
          <a:xfrm>
            <a:off x="838200" y="528652"/>
            <a:ext cx="3976316" cy="2512721"/>
          </a:xfrm>
        </p:spPr>
        <p:txBody>
          <a:bodyPr anchor="b">
            <a:normAutofit/>
          </a:bodyPr>
          <a:lstStyle>
            <a:lvl1pPr algn="l">
              <a:defRPr sz="3600">
                <a:solidFill>
                  <a:schemeClr val="bg1"/>
                </a:solidFill>
              </a:defRPr>
            </a:lvl1pPr>
          </a:lstStyle>
          <a:p>
            <a:r>
              <a:rPr lang="en-US"/>
              <a:t>Click to edit Master title style</a:t>
            </a:r>
          </a:p>
        </p:txBody>
      </p:sp>
      <p:sp>
        <p:nvSpPr>
          <p:cNvPr id="27" name="Text Placeholder 3">
            <a:extLst>
              <a:ext uri="{FF2B5EF4-FFF2-40B4-BE49-F238E27FC236}">
                <a16:creationId xmlns:a16="http://schemas.microsoft.com/office/drawing/2014/main" id="{DBD6B990-A126-614A-BC14-D7C9DC40011F}"/>
              </a:ext>
            </a:extLst>
          </p:cNvPr>
          <p:cNvSpPr>
            <a:spLocks noGrp="1"/>
          </p:cNvSpPr>
          <p:nvPr>
            <p:ph type="body" sz="half" idx="2"/>
          </p:nvPr>
        </p:nvSpPr>
        <p:spPr>
          <a:xfrm>
            <a:off x="5751871" y="3438938"/>
            <a:ext cx="5601929" cy="2733261"/>
          </a:xfrm>
        </p:spPr>
        <p:txBody>
          <a:bodyPr anchor="t"/>
          <a:lstStyle>
            <a:lvl1pPr marL="0" indent="0" algn="l">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9">
            <a:extLst>
              <a:ext uri="{FF2B5EF4-FFF2-40B4-BE49-F238E27FC236}">
                <a16:creationId xmlns:a16="http://schemas.microsoft.com/office/drawing/2014/main" id="{0B7A2634-A1A3-2E46-937B-5B00E5FE2BA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82737" y="6207524"/>
            <a:ext cx="1142999" cy="522514"/>
          </a:xfrm>
          <a:prstGeom prst="rect">
            <a:avLst/>
          </a:prstGeom>
        </p:spPr>
      </p:pic>
    </p:spTree>
    <p:extLst>
      <p:ext uri="{BB962C8B-B14F-4D97-AF65-F5344CB8AC3E}">
        <p14:creationId xmlns:p14="http://schemas.microsoft.com/office/powerpoint/2010/main" val="2928750709"/>
      </p:ext>
    </p:extLst>
  </p:cSld>
  <p:clrMapOvr>
    <a:masterClrMapping/>
  </p:clrMapOvr>
  <p:transition spd="slow" advClick="0">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bg1"/>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9429750" cy="6858000"/>
          </a:xfrm>
          <a:custGeom>
            <a:avLst/>
            <a:gdLst>
              <a:gd name="connsiteX0" fmla="*/ 0 w 8705850"/>
              <a:gd name="connsiteY0" fmla="*/ 0 h 6858000"/>
              <a:gd name="connsiteX1" fmla="*/ 8705850 w 8705850"/>
              <a:gd name="connsiteY1" fmla="*/ 0 h 6858000"/>
              <a:gd name="connsiteX2" fmla="*/ 87058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0" y="0"/>
                </a:moveTo>
                <a:lnTo>
                  <a:pt x="8705850" y="0"/>
                </a:lnTo>
                <a:lnTo>
                  <a:pt x="8705850" y="6858000"/>
                </a:lnTo>
                <a:lnTo>
                  <a:pt x="0" y="6858000"/>
                </a:lnTo>
                <a:close/>
              </a:path>
            </a:pathLst>
          </a:custGeom>
          <a:gradFill flip="none" rotWithShape="1">
            <a:gsLst>
              <a:gs pos="0">
                <a:schemeClr val="accent1"/>
              </a:gs>
              <a:gs pos="100000">
                <a:schemeClr val="accent6">
                  <a:lumMod val="75000"/>
                </a:schemeClr>
              </a:gs>
            </a:gsLst>
            <a:lin ang="0" scaled="1"/>
            <a:tileRect/>
          </a:gradFill>
        </p:spPr>
        <p:txBody>
          <a:bodyPr wrap="square">
            <a:noAutofit/>
          </a:bodyPr>
          <a:lstStyle/>
          <a:p>
            <a:endParaRPr lang="en-US"/>
          </a:p>
        </p:txBody>
      </p:sp>
      <p:sp>
        <p:nvSpPr>
          <p:cNvPr id="4" name="Title 1">
            <a:extLst>
              <a:ext uri="{FF2B5EF4-FFF2-40B4-BE49-F238E27FC236}">
                <a16:creationId xmlns:a16="http://schemas.microsoft.com/office/drawing/2014/main" id="{AC88B757-D1F9-F948-B5EB-86D5077989B3}"/>
              </a:ext>
            </a:extLst>
          </p:cNvPr>
          <p:cNvSpPr>
            <a:spLocks noGrp="1"/>
          </p:cNvSpPr>
          <p:nvPr>
            <p:ph type="title"/>
          </p:nvPr>
        </p:nvSpPr>
        <p:spPr>
          <a:xfrm>
            <a:off x="6872749" y="760412"/>
            <a:ext cx="4481052" cy="1600200"/>
          </a:xfrm>
          <a:ln>
            <a:noFill/>
          </a:ln>
        </p:spPr>
        <p:txBody>
          <a:bodyPr anchor="b">
            <a:normAutofit/>
          </a:bodyPr>
          <a:lstStyle>
            <a:lvl1pPr algn="r">
              <a:defRPr sz="3600">
                <a:solidFill>
                  <a:schemeClr val="bg1"/>
                </a:solidFill>
              </a:defRPr>
            </a:lvl1pPr>
          </a:lstStyle>
          <a:p>
            <a:r>
              <a:rPr lang="en-US"/>
              <a:t>Click to edit Master title style</a:t>
            </a:r>
          </a:p>
        </p:txBody>
      </p:sp>
      <p:sp>
        <p:nvSpPr>
          <p:cNvPr id="5" name="Text Placeholder 3">
            <a:extLst>
              <a:ext uri="{FF2B5EF4-FFF2-40B4-BE49-F238E27FC236}">
                <a16:creationId xmlns:a16="http://schemas.microsoft.com/office/drawing/2014/main" id="{939C7AE9-CFDB-E040-B84B-CFF9046166AE}"/>
              </a:ext>
            </a:extLst>
          </p:cNvPr>
          <p:cNvSpPr>
            <a:spLocks noGrp="1"/>
          </p:cNvSpPr>
          <p:nvPr>
            <p:ph type="body" sz="half" idx="2"/>
          </p:nvPr>
        </p:nvSpPr>
        <p:spPr>
          <a:xfrm>
            <a:off x="6872749" y="2360612"/>
            <a:ext cx="4481052" cy="3811588"/>
          </a:xfrm>
          <a:ln>
            <a:noFill/>
          </a:ln>
        </p:spPr>
        <p:txBody>
          <a:bodyPr/>
          <a:lstStyle>
            <a:lvl1pPr marL="0" indent="0" algn="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45721201"/>
      </p:ext>
    </p:extLst>
  </p:cSld>
  <p:clrMapOvr>
    <a:masterClrMapping/>
  </p:clrMapOvr>
  <p:transition spd="slow" advClick="0">
    <p:wip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E899F1-9708-A641-9BD1-7D6091A3C3BD}"/>
              </a:ext>
            </a:extLst>
          </p:cNvPr>
          <p:cNvSpPr/>
          <p:nvPr userDrawn="1"/>
        </p:nvSpPr>
        <p:spPr>
          <a:xfrm>
            <a:off x="0" y="0"/>
            <a:ext cx="9497961" cy="6858000"/>
          </a:xfrm>
          <a:prstGeom prst="rect">
            <a:avLst/>
          </a:prstGeom>
          <a:gradFill>
            <a:gsLst>
              <a:gs pos="0">
                <a:schemeClr val="accent1"/>
              </a:gs>
              <a:gs pos="100000">
                <a:schemeClr val="accent6">
                  <a:lumMod val="75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03A9BDD-E242-8044-961C-F69CE56D7BB1}"/>
              </a:ext>
            </a:extLst>
          </p:cNvPr>
          <p:cNvSpPr/>
          <p:nvPr userDrawn="1"/>
        </p:nvSpPr>
        <p:spPr>
          <a:xfrm>
            <a:off x="10293178" y="5898294"/>
            <a:ext cx="1717590" cy="86497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E4D5566-C3CF-2346-9786-65EBA11DE096}"/>
              </a:ext>
            </a:extLst>
          </p:cNvPr>
          <p:cNvSpPr/>
          <p:nvPr userDrawn="1"/>
        </p:nvSpPr>
        <p:spPr>
          <a:xfrm>
            <a:off x="790832" y="725557"/>
            <a:ext cx="10639168" cy="5411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C88B757-D1F9-F948-B5EB-86D5077989B3}"/>
              </a:ext>
            </a:extLst>
          </p:cNvPr>
          <p:cNvSpPr>
            <a:spLocks noGrp="1"/>
          </p:cNvSpPr>
          <p:nvPr>
            <p:ph type="title"/>
          </p:nvPr>
        </p:nvSpPr>
        <p:spPr>
          <a:xfrm>
            <a:off x="1322405" y="940457"/>
            <a:ext cx="9638037" cy="1147835"/>
          </a:xfrm>
          <a:ln>
            <a:noFill/>
          </a:ln>
        </p:spPr>
        <p:txBody>
          <a:bodyPr anchor="b">
            <a:normAutofit/>
          </a:bodyPr>
          <a:lstStyle>
            <a:lvl1pPr>
              <a:defRPr sz="3600">
                <a:solidFill>
                  <a:schemeClr val="tx1">
                    <a:lumMod val="65000"/>
                    <a:lumOff val="35000"/>
                  </a:schemeClr>
                </a:solidFill>
              </a:defRPr>
            </a:lvl1pPr>
          </a:lstStyle>
          <a:p>
            <a:r>
              <a:rPr lang="en-US"/>
              <a:t>Click to edit Master title style</a:t>
            </a:r>
          </a:p>
        </p:txBody>
      </p:sp>
      <p:sp>
        <p:nvSpPr>
          <p:cNvPr id="5" name="Text Placeholder 3">
            <a:extLst>
              <a:ext uri="{FF2B5EF4-FFF2-40B4-BE49-F238E27FC236}">
                <a16:creationId xmlns:a16="http://schemas.microsoft.com/office/drawing/2014/main" id="{939C7AE9-CFDB-E040-B84B-CFF9046166AE}"/>
              </a:ext>
            </a:extLst>
          </p:cNvPr>
          <p:cNvSpPr>
            <a:spLocks noGrp="1"/>
          </p:cNvSpPr>
          <p:nvPr>
            <p:ph type="body" sz="half" idx="2"/>
          </p:nvPr>
        </p:nvSpPr>
        <p:spPr>
          <a:xfrm>
            <a:off x="1322405" y="2211859"/>
            <a:ext cx="9638037" cy="3455929"/>
          </a:xfrm>
          <a:ln>
            <a:noFill/>
          </a:ln>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52448845"/>
      </p:ext>
    </p:extLst>
  </p:cSld>
  <p:clrMapOvr>
    <a:masterClrMapping/>
  </p:clrMapOvr>
  <p:transition spd="slow" advClick="0">
    <p:wip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223F-D11F-6941-9517-751786BEB4DC}"/>
              </a:ext>
            </a:extLst>
          </p:cNvPr>
          <p:cNvSpPr>
            <a:spLocks noGrp="1"/>
          </p:cNvSpPr>
          <p:nvPr>
            <p:ph type="title"/>
          </p:nvPr>
        </p:nvSpPr>
        <p:spPr/>
        <p:txBody>
          <a:bodyPr/>
          <a:lstStyle/>
          <a:p>
            <a:r>
              <a:rPr lang="en-US"/>
              <a:t>Click to edit Master title style</a:t>
            </a:r>
          </a:p>
        </p:txBody>
      </p:sp>
      <p:sp>
        <p:nvSpPr>
          <p:cNvPr id="5" name="Rectangle 4">
            <a:extLst>
              <a:ext uri="{FF2B5EF4-FFF2-40B4-BE49-F238E27FC236}">
                <a16:creationId xmlns:a16="http://schemas.microsoft.com/office/drawing/2014/main" id="{FF8D02FC-171B-2547-9FE1-CB8F1B9A8FA7}"/>
              </a:ext>
            </a:extLst>
          </p:cNvPr>
          <p:cNvSpPr/>
          <p:nvPr userDrawn="1"/>
        </p:nvSpPr>
        <p:spPr>
          <a:xfrm>
            <a:off x="790832" y="725557"/>
            <a:ext cx="10639168" cy="5411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33CBE82B-EDDB-3A4F-8A91-A7396E316D9E}"/>
              </a:ext>
            </a:extLst>
          </p:cNvPr>
          <p:cNvSpPr>
            <a:spLocks noGrp="1"/>
          </p:cNvSpPr>
          <p:nvPr>
            <p:ph type="body" sz="half" idx="2"/>
          </p:nvPr>
        </p:nvSpPr>
        <p:spPr>
          <a:xfrm>
            <a:off x="1322405" y="2211859"/>
            <a:ext cx="9638037" cy="3455929"/>
          </a:xfrm>
          <a:ln>
            <a:noFill/>
          </a:ln>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 name="Group 7">
            <a:extLst>
              <a:ext uri="{FF2B5EF4-FFF2-40B4-BE49-F238E27FC236}">
                <a16:creationId xmlns:a16="http://schemas.microsoft.com/office/drawing/2014/main" id="{6A0D9E7D-7EC5-6848-ADAA-4110CDED6AAB}"/>
              </a:ext>
            </a:extLst>
          </p:cNvPr>
          <p:cNvGrpSpPr/>
          <p:nvPr userDrawn="1"/>
        </p:nvGrpSpPr>
        <p:grpSpPr>
          <a:xfrm>
            <a:off x="0" y="-139879"/>
            <a:ext cx="12374874" cy="725557"/>
            <a:chOff x="0" y="3001"/>
            <a:chExt cx="12374874" cy="725557"/>
          </a:xfrm>
        </p:grpSpPr>
        <p:sp>
          <p:nvSpPr>
            <p:cNvPr id="9" name="Rectangle 8">
              <a:extLst>
                <a:ext uri="{FF2B5EF4-FFF2-40B4-BE49-F238E27FC236}">
                  <a16:creationId xmlns:a16="http://schemas.microsoft.com/office/drawing/2014/main" id="{454D7427-24C1-7745-B11F-5D6780AE9395}"/>
                </a:ext>
              </a:extLst>
            </p:cNvPr>
            <p:cNvSpPr/>
            <p:nvPr userDrawn="1"/>
          </p:nvSpPr>
          <p:spPr>
            <a:xfrm>
              <a:off x="0" y="3001"/>
              <a:ext cx="12192000" cy="72555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B1E8D20-557D-E94C-87BC-5034077D4DDB}"/>
                </a:ext>
              </a:extLst>
            </p:cNvPr>
            <p:cNvGrpSpPr/>
            <p:nvPr userDrawn="1"/>
          </p:nvGrpSpPr>
          <p:grpSpPr>
            <a:xfrm>
              <a:off x="7375062" y="3001"/>
              <a:ext cx="4999812" cy="725557"/>
              <a:chOff x="7375062" y="3001"/>
              <a:chExt cx="4999812" cy="725557"/>
            </a:xfrm>
          </p:grpSpPr>
          <p:sp>
            <p:nvSpPr>
              <p:cNvPr id="11" name="Parallelogram 10">
                <a:extLst>
                  <a:ext uri="{FF2B5EF4-FFF2-40B4-BE49-F238E27FC236}">
                    <a16:creationId xmlns:a16="http://schemas.microsoft.com/office/drawing/2014/main" id="{38AB5522-2C2C-384E-BBAA-149296901C0D}"/>
                  </a:ext>
                </a:extLst>
              </p:cNvPr>
              <p:cNvSpPr/>
              <p:nvPr userDrawn="1"/>
            </p:nvSpPr>
            <p:spPr>
              <a:xfrm>
                <a:off x="7375062" y="3001"/>
                <a:ext cx="1785937" cy="725557"/>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70744A84-BA62-3F44-989E-0E424F61F976}"/>
                  </a:ext>
                </a:extLst>
              </p:cNvPr>
              <p:cNvSpPr/>
              <p:nvPr userDrawn="1"/>
            </p:nvSpPr>
            <p:spPr>
              <a:xfrm>
                <a:off x="8978125" y="3001"/>
                <a:ext cx="1785937" cy="725557"/>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22A0BB7B-602E-A143-9B8E-E37A0F8EC7AB}"/>
                  </a:ext>
                </a:extLst>
              </p:cNvPr>
              <p:cNvSpPr/>
              <p:nvPr userDrawn="1"/>
            </p:nvSpPr>
            <p:spPr>
              <a:xfrm>
                <a:off x="10588937" y="3001"/>
                <a:ext cx="1785937" cy="725557"/>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a:extLst>
              <a:ext uri="{FF2B5EF4-FFF2-40B4-BE49-F238E27FC236}">
                <a16:creationId xmlns:a16="http://schemas.microsoft.com/office/drawing/2014/main" id="{ACFB3C7F-0CB9-594F-8C13-45DD8FEC2B9F}"/>
              </a:ext>
            </a:extLst>
          </p:cNvPr>
          <p:cNvGrpSpPr/>
          <p:nvPr userDrawn="1"/>
        </p:nvGrpSpPr>
        <p:grpSpPr>
          <a:xfrm>
            <a:off x="-216363" y="6300135"/>
            <a:ext cx="4985524" cy="725557"/>
            <a:chOff x="2626849" y="5110793"/>
            <a:chExt cx="4985524" cy="725557"/>
          </a:xfrm>
        </p:grpSpPr>
        <p:sp>
          <p:nvSpPr>
            <p:cNvPr id="15" name="Parallelogram 14">
              <a:extLst>
                <a:ext uri="{FF2B5EF4-FFF2-40B4-BE49-F238E27FC236}">
                  <a16:creationId xmlns:a16="http://schemas.microsoft.com/office/drawing/2014/main" id="{D6198991-0C58-ED4F-BCD7-24B671CFE966}"/>
                </a:ext>
              </a:extLst>
            </p:cNvPr>
            <p:cNvSpPr/>
            <p:nvPr userDrawn="1"/>
          </p:nvSpPr>
          <p:spPr>
            <a:xfrm>
              <a:off x="2626849" y="5110793"/>
              <a:ext cx="1785937" cy="725557"/>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94CE1CB8-2426-7B4C-A7D3-603FAA3EA065}"/>
                </a:ext>
              </a:extLst>
            </p:cNvPr>
            <p:cNvSpPr/>
            <p:nvPr userDrawn="1"/>
          </p:nvSpPr>
          <p:spPr>
            <a:xfrm>
              <a:off x="4229912" y="5110793"/>
              <a:ext cx="1785937" cy="725557"/>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a:extLst>
                <a:ext uri="{FF2B5EF4-FFF2-40B4-BE49-F238E27FC236}">
                  <a16:creationId xmlns:a16="http://schemas.microsoft.com/office/drawing/2014/main" id="{A9FDFEEE-7814-B342-B4DE-0F2CF1DD98D5}"/>
                </a:ext>
              </a:extLst>
            </p:cNvPr>
            <p:cNvSpPr/>
            <p:nvPr userDrawn="1"/>
          </p:nvSpPr>
          <p:spPr>
            <a:xfrm>
              <a:off x="5826436" y="5110793"/>
              <a:ext cx="1785937" cy="725557"/>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9853118"/>
      </p:ext>
    </p:extLst>
  </p:cSld>
  <p:clrMapOvr>
    <a:masterClrMapping/>
  </p:clrMapOvr>
  <p:transition spd="slow" advClick="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5893B-B9A0-474E-8504-80279FFED5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977288-0A2F-194C-8C47-F43AD3EC92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CA929-F801-6A48-AAFE-1F7332CB4BA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B7EC062-F91C-0A48-83DA-D5D4AFC91FBF}"/>
              </a:ext>
            </a:extLst>
          </p:cNvPr>
          <p:cNvSpPr>
            <a:spLocks noGrp="1"/>
          </p:cNvSpPr>
          <p:nvPr>
            <p:ph type="ftr" sz="quarter" idx="11"/>
          </p:nvPr>
        </p:nvSpPr>
        <p:spPr>
          <a:xfrm>
            <a:off x="4038600" y="6356350"/>
            <a:ext cx="4114800" cy="365125"/>
          </a:xfrm>
          <a:prstGeom prst="rect">
            <a:avLst/>
          </a:prstGeom>
        </p:spPr>
        <p:txBody>
          <a:bodyPr/>
          <a:lstStyle/>
          <a:p>
            <a:r>
              <a:rPr lang="en-US"/>
              <a:t>Slide courtesy of i4cp, the Institute for Corporate Productivity</a:t>
            </a:r>
          </a:p>
        </p:txBody>
      </p:sp>
      <p:sp>
        <p:nvSpPr>
          <p:cNvPr id="6" name="Slide Number Placeholder 5">
            <a:extLst>
              <a:ext uri="{FF2B5EF4-FFF2-40B4-BE49-F238E27FC236}">
                <a16:creationId xmlns:a16="http://schemas.microsoft.com/office/drawing/2014/main" id="{A9C80093-18D5-374B-9B96-49525373FF33}"/>
              </a:ext>
            </a:extLst>
          </p:cNvPr>
          <p:cNvSpPr>
            <a:spLocks noGrp="1"/>
          </p:cNvSpPr>
          <p:nvPr>
            <p:ph type="sldNum" sz="quarter" idx="12"/>
          </p:nvPr>
        </p:nvSpPr>
        <p:spPr>
          <a:xfrm>
            <a:off x="8610600" y="6356350"/>
            <a:ext cx="2743200" cy="365125"/>
          </a:xfrm>
          <a:prstGeom prst="rect">
            <a:avLst/>
          </a:prstGeom>
        </p:spPr>
        <p:txBody>
          <a:bodyPr/>
          <a:lstStyle/>
          <a:p>
            <a:fld id="{0189EF28-102A-1A43-AFDF-542CC2E3FBA6}" type="slidenum">
              <a:rPr lang="en-US" smtClean="0"/>
              <a:t>‹#›</a:t>
            </a:fld>
            <a:endParaRPr lang="en-US"/>
          </a:p>
        </p:txBody>
      </p:sp>
    </p:spTree>
    <p:extLst>
      <p:ext uri="{BB962C8B-B14F-4D97-AF65-F5344CB8AC3E}">
        <p14:creationId xmlns:p14="http://schemas.microsoft.com/office/powerpoint/2010/main" val="4854232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048250" y="0"/>
            <a:ext cx="7143750" cy="6858000"/>
          </a:xfrm>
          <a:custGeom>
            <a:avLst/>
            <a:gdLst>
              <a:gd name="connsiteX0" fmla="*/ 3429000 w 7143750"/>
              <a:gd name="connsiteY0" fmla="*/ 0 h 6858000"/>
              <a:gd name="connsiteX1" fmla="*/ 7143750 w 7143750"/>
              <a:gd name="connsiteY1" fmla="*/ 0 h 6858000"/>
              <a:gd name="connsiteX2" fmla="*/ 7143750 w 7143750"/>
              <a:gd name="connsiteY2" fmla="*/ 6858000 h 6858000"/>
              <a:gd name="connsiteX3" fmla="*/ 3429000 w 7143750"/>
              <a:gd name="connsiteY3" fmla="*/ 6858000 h 6858000"/>
              <a:gd name="connsiteX4" fmla="*/ 0 w 7143750"/>
              <a:gd name="connsiteY4" fmla="*/ 3429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50" h="6858000">
                <a:moveTo>
                  <a:pt x="3429000" y="0"/>
                </a:moveTo>
                <a:lnTo>
                  <a:pt x="7143750" y="0"/>
                </a:lnTo>
                <a:lnTo>
                  <a:pt x="7143750" y="6858000"/>
                </a:lnTo>
                <a:lnTo>
                  <a:pt x="3429000" y="6858000"/>
                </a:lnTo>
                <a:lnTo>
                  <a:pt x="0" y="3429000"/>
                </a:lnTo>
                <a:close/>
              </a:path>
            </a:pathLst>
          </a:custGeom>
          <a:solidFill>
            <a:schemeClr val="accent1"/>
          </a:solidFill>
        </p:spPr>
        <p:txBody>
          <a:bodyPr wrap="square">
            <a:noAutofit/>
          </a:bodyPr>
          <a:lstStyle/>
          <a:p>
            <a:endParaRPr lang="en-US"/>
          </a:p>
        </p:txBody>
      </p:sp>
      <p:sp>
        <p:nvSpPr>
          <p:cNvPr id="3" name="Title 1">
            <a:extLst>
              <a:ext uri="{FF2B5EF4-FFF2-40B4-BE49-F238E27FC236}">
                <a16:creationId xmlns:a16="http://schemas.microsoft.com/office/drawing/2014/main" id="{E2BE5936-D3BA-4F49-BF09-D8CB8237E146}"/>
              </a:ext>
            </a:extLst>
          </p:cNvPr>
          <p:cNvSpPr>
            <a:spLocks noGrp="1"/>
          </p:cNvSpPr>
          <p:nvPr>
            <p:ph type="title"/>
          </p:nvPr>
        </p:nvSpPr>
        <p:spPr>
          <a:xfrm>
            <a:off x="6916994" y="2551468"/>
            <a:ext cx="4815305" cy="1755058"/>
          </a:xfrm>
        </p:spPr>
        <p:txBody>
          <a:bodyPr anchor="b">
            <a:normAutofit/>
          </a:bodyPr>
          <a:lstStyle>
            <a:lvl1pPr>
              <a:defRPr sz="36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CBDD4A17-DCAC-C245-A195-94E4FE4402C5}"/>
              </a:ext>
            </a:extLst>
          </p:cNvPr>
          <p:cNvSpPr>
            <a:spLocks noGrp="1"/>
          </p:cNvSpPr>
          <p:nvPr>
            <p:ph type="body" sz="half" idx="2"/>
          </p:nvPr>
        </p:nvSpPr>
        <p:spPr>
          <a:xfrm>
            <a:off x="853572" y="342900"/>
            <a:ext cx="4194678" cy="5829300"/>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9" name="Picture 8">
            <a:extLst>
              <a:ext uri="{FF2B5EF4-FFF2-40B4-BE49-F238E27FC236}">
                <a16:creationId xmlns:a16="http://schemas.microsoft.com/office/drawing/2014/main" id="{A97730D5-A80D-8C4A-A874-58D49CDEEB6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82737" y="6207524"/>
            <a:ext cx="1142999" cy="522514"/>
          </a:xfrm>
          <a:prstGeom prst="rect">
            <a:avLst/>
          </a:prstGeom>
        </p:spPr>
      </p:pic>
    </p:spTree>
    <p:extLst>
      <p:ext uri="{BB962C8B-B14F-4D97-AF65-F5344CB8AC3E}">
        <p14:creationId xmlns:p14="http://schemas.microsoft.com/office/powerpoint/2010/main" val="1870252047"/>
      </p:ext>
    </p:extLst>
  </p:cSld>
  <p:clrMapOvr>
    <a:masterClrMapping/>
  </p:clrMapOvr>
  <p:transition spd="slow" advClick="0">
    <p:wip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flipH="1">
            <a:off x="0" y="-3"/>
            <a:ext cx="7143750" cy="6858000"/>
          </a:xfrm>
          <a:custGeom>
            <a:avLst/>
            <a:gdLst>
              <a:gd name="connsiteX0" fmla="*/ 3429000 w 7143750"/>
              <a:gd name="connsiteY0" fmla="*/ 0 h 6858000"/>
              <a:gd name="connsiteX1" fmla="*/ 7143750 w 7143750"/>
              <a:gd name="connsiteY1" fmla="*/ 0 h 6858000"/>
              <a:gd name="connsiteX2" fmla="*/ 7143750 w 7143750"/>
              <a:gd name="connsiteY2" fmla="*/ 6858000 h 6858000"/>
              <a:gd name="connsiteX3" fmla="*/ 3429000 w 7143750"/>
              <a:gd name="connsiteY3" fmla="*/ 6858000 h 6858000"/>
              <a:gd name="connsiteX4" fmla="*/ 0 w 7143750"/>
              <a:gd name="connsiteY4" fmla="*/ 3429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50" h="6858000">
                <a:moveTo>
                  <a:pt x="3429000" y="0"/>
                </a:moveTo>
                <a:lnTo>
                  <a:pt x="7143750" y="0"/>
                </a:lnTo>
                <a:lnTo>
                  <a:pt x="7143750" y="6858000"/>
                </a:lnTo>
                <a:lnTo>
                  <a:pt x="3429000" y="6858000"/>
                </a:lnTo>
                <a:lnTo>
                  <a:pt x="0" y="3429000"/>
                </a:lnTo>
                <a:close/>
              </a:path>
            </a:pathLst>
          </a:custGeom>
          <a:solidFill>
            <a:schemeClr val="accent1"/>
          </a:solidFill>
        </p:spPr>
        <p:txBody>
          <a:bodyPr wrap="square">
            <a:noAutofit/>
          </a:bodyPr>
          <a:lstStyle/>
          <a:p>
            <a:endParaRPr lang="en-US"/>
          </a:p>
        </p:txBody>
      </p:sp>
      <p:sp>
        <p:nvSpPr>
          <p:cNvPr id="3" name="Title 1">
            <a:extLst>
              <a:ext uri="{FF2B5EF4-FFF2-40B4-BE49-F238E27FC236}">
                <a16:creationId xmlns:a16="http://schemas.microsoft.com/office/drawing/2014/main" id="{E2BE5936-D3BA-4F49-BF09-D8CB8237E146}"/>
              </a:ext>
            </a:extLst>
          </p:cNvPr>
          <p:cNvSpPr>
            <a:spLocks noGrp="1"/>
          </p:cNvSpPr>
          <p:nvPr>
            <p:ph type="title"/>
          </p:nvPr>
        </p:nvSpPr>
        <p:spPr>
          <a:xfrm>
            <a:off x="1164222" y="2291823"/>
            <a:ext cx="4815305" cy="1755058"/>
          </a:xfrm>
        </p:spPr>
        <p:txBody>
          <a:bodyPr anchor="b">
            <a:normAutofit/>
          </a:bodyPr>
          <a:lstStyle>
            <a:lvl1pPr>
              <a:defRPr sz="36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CBDD4A17-DCAC-C245-A195-94E4FE4402C5}"/>
              </a:ext>
            </a:extLst>
          </p:cNvPr>
          <p:cNvSpPr>
            <a:spLocks noGrp="1"/>
          </p:cNvSpPr>
          <p:nvPr>
            <p:ph type="body" sz="half" idx="2"/>
          </p:nvPr>
        </p:nvSpPr>
        <p:spPr>
          <a:xfrm>
            <a:off x="7159122" y="342900"/>
            <a:ext cx="4194678" cy="5829300"/>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208215266"/>
      </p:ext>
    </p:extLst>
  </p:cSld>
  <p:clrMapOvr>
    <a:masterClrMapping/>
  </p:clrMapOvr>
  <p:transition spd="slow" advClick="0">
    <p:wip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048250" y="0"/>
            <a:ext cx="7143750" cy="6858000"/>
          </a:xfrm>
          <a:custGeom>
            <a:avLst/>
            <a:gdLst>
              <a:gd name="connsiteX0" fmla="*/ 3429000 w 7143750"/>
              <a:gd name="connsiteY0" fmla="*/ 0 h 6858000"/>
              <a:gd name="connsiteX1" fmla="*/ 7143750 w 7143750"/>
              <a:gd name="connsiteY1" fmla="*/ 0 h 6858000"/>
              <a:gd name="connsiteX2" fmla="*/ 7143750 w 7143750"/>
              <a:gd name="connsiteY2" fmla="*/ 6858000 h 6858000"/>
              <a:gd name="connsiteX3" fmla="*/ 3429000 w 7143750"/>
              <a:gd name="connsiteY3" fmla="*/ 6858000 h 6858000"/>
              <a:gd name="connsiteX4" fmla="*/ 0 w 7143750"/>
              <a:gd name="connsiteY4" fmla="*/ 3429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50" h="6858000">
                <a:moveTo>
                  <a:pt x="3429000" y="0"/>
                </a:moveTo>
                <a:lnTo>
                  <a:pt x="7143750" y="0"/>
                </a:lnTo>
                <a:lnTo>
                  <a:pt x="7143750" y="6858000"/>
                </a:lnTo>
                <a:lnTo>
                  <a:pt x="3429000" y="6858000"/>
                </a:lnTo>
                <a:lnTo>
                  <a:pt x="0" y="3429000"/>
                </a:lnTo>
                <a:close/>
              </a:path>
            </a:pathLst>
          </a:custGeom>
          <a:solidFill>
            <a:schemeClr val="accent1"/>
          </a:solidFill>
        </p:spPr>
        <p:txBody>
          <a:bodyPr wrap="square">
            <a:noAutofit/>
          </a:bodyPr>
          <a:lstStyle/>
          <a:p>
            <a:endParaRPr lang="en-US"/>
          </a:p>
        </p:txBody>
      </p:sp>
      <p:sp>
        <p:nvSpPr>
          <p:cNvPr id="3" name="Title 1">
            <a:extLst>
              <a:ext uri="{FF2B5EF4-FFF2-40B4-BE49-F238E27FC236}">
                <a16:creationId xmlns:a16="http://schemas.microsoft.com/office/drawing/2014/main" id="{E2BE5936-D3BA-4F49-BF09-D8CB8237E146}"/>
              </a:ext>
            </a:extLst>
          </p:cNvPr>
          <p:cNvSpPr>
            <a:spLocks noGrp="1"/>
          </p:cNvSpPr>
          <p:nvPr>
            <p:ph type="title"/>
          </p:nvPr>
        </p:nvSpPr>
        <p:spPr>
          <a:xfrm>
            <a:off x="7800062" y="2684680"/>
            <a:ext cx="3932237" cy="1600200"/>
          </a:xfrm>
        </p:spPr>
        <p:txBody>
          <a:bodyPr anchor="b">
            <a:normAutofit/>
          </a:bodyPr>
          <a:lstStyle>
            <a:lvl1pPr>
              <a:defRPr sz="36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CBDD4A17-DCAC-C245-A195-94E4FE4402C5}"/>
              </a:ext>
            </a:extLst>
          </p:cNvPr>
          <p:cNvSpPr>
            <a:spLocks noGrp="1"/>
          </p:cNvSpPr>
          <p:nvPr>
            <p:ph type="body" sz="half" idx="2"/>
          </p:nvPr>
        </p:nvSpPr>
        <p:spPr>
          <a:xfrm>
            <a:off x="853572" y="342900"/>
            <a:ext cx="3932237" cy="58293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Picture Placeholder 10">
            <a:extLst>
              <a:ext uri="{FF2B5EF4-FFF2-40B4-BE49-F238E27FC236}">
                <a16:creationId xmlns:a16="http://schemas.microsoft.com/office/drawing/2014/main" id="{F1248628-FE97-3E4C-8912-BA88CB2FE412}"/>
              </a:ext>
            </a:extLst>
          </p:cNvPr>
          <p:cNvSpPr>
            <a:spLocks noGrp="1"/>
          </p:cNvSpPr>
          <p:nvPr>
            <p:ph type="pic" sz="quarter" idx="11"/>
          </p:nvPr>
        </p:nvSpPr>
        <p:spPr>
          <a:xfrm>
            <a:off x="5142351" y="0"/>
            <a:ext cx="3200400" cy="3200400"/>
          </a:xfrm>
          <a:custGeom>
            <a:avLst/>
            <a:gdLst>
              <a:gd name="connsiteX0" fmla="*/ 1951265 w 3902529"/>
              <a:gd name="connsiteY0" fmla="*/ 0 h 3902529"/>
              <a:gd name="connsiteX1" fmla="*/ 3902529 w 3902529"/>
              <a:gd name="connsiteY1" fmla="*/ 1951265 h 3902529"/>
              <a:gd name="connsiteX2" fmla="*/ 1951265 w 3902529"/>
              <a:gd name="connsiteY2" fmla="*/ 3902529 h 3902529"/>
              <a:gd name="connsiteX3" fmla="*/ 0 w 3902529"/>
              <a:gd name="connsiteY3" fmla="*/ 1951265 h 3902529"/>
            </a:gdLst>
            <a:ahLst/>
            <a:cxnLst>
              <a:cxn ang="0">
                <a:pos x="connsiteX0" y="connsiteY0"/>
              </a:cxn>
              <a:cxn ang="0">
                <a:pos x="connsiteX1" y="connsiteY1"/>
              </a:cxn>
              <a:cxn ang="0">
                <a:pos x="connsiteX2" y="connsiteY2"/>
              </a:cxn>
              <a:cxn ang="0">
                <a:pos x="connsiteX3" y="connsiteY3"/>
              </a:cxn>
            </a:cxnLst>
            <a:rect l="l" t="t" r="r" b="b"/>
            <a:pathLst>
              <a:path w="3902529" h="3902529">
                <a:moveTo>
                  <a:pt x="1951265" y="0"/>
                </a:moveTo>
                <a:lnTo>
                  <a:pt x="3902529" y="1951265"/>
                </a:lnTo>
                <a:lnTo>
                  <a:pt x="1951265" y="3902529"/>
                </a:lnTo>
                <a:lnTo>
                  <a:pt x="0" y="1951265"/>
                </a:lnTo>
                <a:close/>
              </a:path>
            </a:pathLst>
          </a:custGeom>
          <a:solidFill>
            <a:schemeClr val="accent1"/>
          </a:solidFill>
          <a:effectLst>
            <a:outerShdw blurRad="939800" dist="304800" dir="6600000" sx="102000" sy="102000" algn="ctr" rotWithShape="0">
              <a:prstClr val="black">
                <a:alpha val="46000"/>
              </a:prstClr>
            </a:outerShdw>
          </a:effectLst>
        </p:spPr>
        <p:txBody>
          <a:bodyPr wrap="square">
            <a:noAutofit/>
          </a:bodyPr>
          <a:lstStyle/>
          <a:p>
            <a:endParaRPr lang="en-US"/>
          </a:p>
        </p:txBody>
      </p:sp>
      <p:sp>
        <p:nvSpPr>
          <p:cNvPr id="6" name="Picture Placeholder 13">
            <a:extLst>
              <a:ext uri="{FF2B5EF4-FFF2-40B4-BE49-F238E27FC236}">
                <a16:creationId xmlns:a16="http://schemas.microsoft.com/office/drawing/2014/main" id="{1B22F179-BB8D-B945-A47C-17E91DC4710B}"/>
              </a:ext>
            </a:extLst>
          </p:cNvPr>
          <p:cNvSpPr>
            <a:spLocks noGrp="1"/>
          </p:cNvSpPr>
          <p:nvPr>
            <p:ph type="pic" sz="quarter" idx="12"/>
          </p:nvPr>
        </p:nvSpPr>
        <p:spPr>
          <a:xfrm>
            <a:off x="5107558" y="3628104"/>
            <a:ext cx="3200400" cy="3200400"/>
          </a:xfrm>
          <a:custGeom>
            <a:avLst/>
            <a:gdLst>
              <a:gd name="connsiteX0" fmla="*/ 1776058 w 3552115"/>
              <a:gd name="connsiteY0" fmla="*/ 0 h 3552115"/>
              <a:gd name="connsiteX1" fmla="*/ 3552115 w 3552115"/>
              <a:gd name="connsiteY1" fmla="*/ 1776058 h 3552115"/>
              <a:gd name="connsiteX2" fmla="*/ 1776058 w 3552115"/>
              <a:gd name="connsiteY2" fmla="*/ 3552115 h 3552115"/>
              <a:gd name="connsiteX3" fmla="*/ 0 w 3552115"/>
              <a:gd name="connsiteY3" fmla="*/ 1776058 h 3552115"/>
            </a:gdLst>
            <a:ahLst/>
            <a:cxnLst>
              <a:cxn ang="0">
                <a:pos x="connsiteX0" y="connsiteY0"/>
              </a:cxn>
              <a:cxn ang="0">
                <a:pos x="connsiteX1" y="connsiteY1"/>
              </a:cxn>
              <a:cxn ang="0">
                <a:pos x="connsiteX2" y="connsiteY2"/>
              </a:cxn>
              <a:cxn ang="0">
                <a:pos x="connsiteX3" y="connsiteY3"/>
              </a:cxn>
            </a:cxnLst>
            <a:rect l="l" t="t" r="r" b="b"/>
            <a:pathLst>
              <a:path w="3552115" h="3552115">
                <a:moveTo>
                  <a:pt x="1776058" y="0"/>
                </a:moveTo>
                <a:lnTo>
                  <a:pt x="3552115" y="1776058"/>
                </a:lnTo>
                <a:lnTo>
                  <a:pt x="1776058" y="3552115"/>
                </a:lnTo>
                <a:lnTo>
                  <a:pt x="0" y="1776058"/>
                </a:lnTo>
                <a:close/>
              </a:path>
            </a:pathLst>
          </a:custGeom>
          <a:solidFill>
            <a:schemeClr val="tx1">
              <a:lumMod val="65000"/>
              <a:lumOff val="35000"/>
            </a:schemeClr>
          </a:solidFill>
        </p:spPr>
        <p:txBody>
          <a:bodyPr wrap="square">
            <a:noAutofit/>
          </a:bodyPr>
          <a:lstStyle/>
          <a:p>
            <a:endParaRPr lang="en-US"/>
          </a:p>
        </p:txBody>
      </p:sp>
      <p:sp>
        <p:nvSpPr>
          <p:cNvPr id="7" name="Picture Placeholder 16">
            <a:extLst>
              <a:ext uri="{FF2B5EF4-FFF2-40B4-BE49-F238E27FC236}">
                <a16:creationId xmlns:a16="http://schemas.microsoft.com/office/drawing/2014/main" id="{0B63D98B-04A9-FB44-BAE5-A2730DBD2D4A}"/>
              </a:ext>
            </a:extLst>
          </p:cNvPr>
          <p:cNvSpPr>
            <a:spLocks noGrp="1"/>
          </p:cNvSpPr>
          <p:nvPr>
            <p:ph type="pic" sz="quarter" idx="13"/>
          </p:nvPr>
        </p:nvSpPr>
        <p:spPr>
          <a:xfrm>
            <a:off x="3185609" y="1828800"/>
            <a:ext cx="3200400" cy="3200400"/>
          </a:xfrm>
          <a:custGeom>
            <a:avLst/>
            <a:gdLst>
              <a:gd name="connsiteX0" fmla="*/ 2356758 w 4713515"/>
              <a:gd name="connsiteY0" fmla="*/ 0 h 4713515"/>
              <a:gd name="connsiteX1" fmla="*/ 4713515 w 4713515"/>
              <a:gd name="connsiteY1" fmla="*/ 2356758 h 4713515"/>
              <a:gd name="connsiteX2" fmla="*/ 2356758 w 4713515"/>
              <a:gd name="connsiteY2" fmla="*/ 4713515 h 4713515"/>
              <a:gd name="connsiteX3" fmla="*/ 0 w 4713515"/>
              <a:gd name="connsiteY3" fmla="*/ 2356758 h 4713515"/>
            </a:gdLst>
            <a:ahLst/>
            <a:cxnLst>
              <a:cxn ang="0">
                <a:pos x="connsiteX0" y="connsiteY0"/>
              </a:cxn>
              <a:cxn ang="0">
                <a:pos x="connsiteX1" y="connsiteY1"/>
              </a:cxn>
              <a:cxn ang="0">
                <a:pos x="connsiteX2" y="connsiteY2"/>
              </a:cxn>
              <a:cxn ang="0">
                <a:pos x="connsiteX3" y="connsiteY3"/>
              </a:cxn>
            </a:cxnLst>
            <a:rect l="l" t="t" r="r" b="b"/>
            <a:pathLst>
              <a:path w="4713515" h="4713515">
                <a:moveTo>
                  <a:pt x="2356758" y="0"/>
                </a:moveTo>
                <a:lnTo>
                  <a:pt x="4713515" y="2356758"/>
                </a:lnTo>
                <a:lnTo>
                  <a:pt x="2356758" y="4713515"/>
                </a:lnTo>
                <a:lnTo>
                  <a:pt x="0" y="2356758"/>
                </a:lnTo>
                <a:close/>
              </a:path>
            </a:pathLst>
          </a:custGeom>
          <a:solidFill>
            <a:schemeClr val="bg1"/>
          </a:solidFill>
          <a:effectLst>
            <a:outerShdw blurRad="939800" dist="304800" dir="6600000" sx="102000" sy="102000" algn="ctr" rotWithShape="0">
              <a:prstClr val="black">
                <a:alpha val="46000"/>
              </a:prstClr>
            </a:outerShdw>
          </a:effectLst>
        </p:spPr>
        <p:txBody>
          <a:bodyPr wrap="square">
            <a:noAutofit/>
          </a:bodyPr>
          <a:lstStyle/>
          <a:p>
            <a:endParaRPr lang="en-US"/>
          </a:p>
        </p:txBody>
      </p:sp>
      <p:pic>
        <p:nvPicPr>
          <p:cNvPr id="8" name="Picture 7">
            <a:extLst>
              <a:ext uri="{FF2B5EF4-FFF2-40B4-BE49-F238E27FC236}">
                <a16:creationId xmlns:a16="http://schemas.microsoft.com/office/drawing/2014/main" id="{3378DC43-11CE-0141-83D3-C14346B38AF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82737" y="6207524"/>
            <a:ext cx="1142999" cy="522514"/>
          </a:xfrm>
          <a:prstGeom prst="rect">
            <a:avLst/>
          </a:prstGeom>
        </p:spPr>
      </p:pic>
    </p:spTree>
    <p:extLst>
      <p:ext uri="{BB962C8B-B14F-4D97-AF65-F5344CB8AC3E}">
        <p14:creationId xmlns:p14="http://schemas.microsoft.com/office/powerpoint/2010/main" val="3295784234"/>
      </p:ext>
    </p:extLst>
  </p:cSld>
  <p:clrMapOvr>
    <a:masterClrMapping/>
  </p:clrMapOvr>
  <p:transition spd="slow" advClick="0">
    <p:wip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308560" y="278296"/>
            <a:ext cx="3902529" cy="3902529"/>
          </a:xfrm>
          <a:custGeom>
            <a:avLst/>
            <a:gdLst>
              <a:gd name="connsiteX0" fmla="*/ 1951265 w 3902529"/>
              <a:gd name="connsiteY0" fmla="*/ 0 h 3902529"/>
              <a:gd name="connsiteX1" fmla="*/ 3902529 w 3902529"/>
              <a:gd name="connsiteY1" fmla="*/ 1951265 h 3902529"/>
              <a:gd name="connsiteX2" fmla="*/ 1951265 w 3902529"/>
              <a:gd name="connsiteY2" fmla="*/ 3902529 h 3902529"/>
              <a:gd name="connsiteX3" fmla="*/ 0 w 3902529"/>
              <a:gd name="connsiteY3" fmla="*/ 1951265 h 3902529"/>
            </a:gdLst>
            <a:ahLst/>
            <a:cxnLst>
              <a:cxn ang="0">
                <a:pos x="connsiteX0" y="connsiteY0"/>
              </a:cxn>
              <a:cxn ang="0">
                <a:pos x="connsiteX1" y="connsiteY1"/>
              </a:cxn>
              <a:cxn ang="0">
                <a:pos x="connsiteX2" y="connsiteY2"/>
              </a:cxn>
              <a:cxn ang="0">
                <a:pos x="connsiteX3" y="connsiteY3"/>
              </a:cxn>
            </a:cxnLst>
            <a:rect l="l" t="t" r="r" b="b"/>
            <a:pathLst>
              <a:path w="3902529" h="3902529">
                <a:moveTo>
                  <a:pt x="1951265" y="0"/>
                </a:moveTo>
                <a:lnTo>
                  <a:pt x="3902529" y="1951265"/>
                </a:lnTo>
                <a:lnTo>
                  <a:pt x="1951265" y="3902529"/>
                </a:lnTo>
                <a:lnTo>
                  <a:pt x="0" y="1951265"/>
                </a:lnTo>
                <a:close/>
              </a:path>
            </a:pathLst>
          </a:custGeom>
          <a:solidFill>
            <a:schemeClr val="accent1"/>
          </a:solidFill>
          <a:effectLst>
            <a:outerShdw blurRad="939800" dist="304800" dir="6600000" sx="102000" sy="102000" algn="ctr" rotWithShape="0">
              <a:prstClr val="black">
                <a:alpha val="46000"/>
              </a:prstClr>
            </a:outerShdw>
          </a:effectLst>
        </p:spPr>
        <p:txBody>
          <a:bodyPr wrap="square">
            <a:noAutofit/>
          </a:bodyPr>
          <a:lstStyle/>
          <a:p>
            <a:endParaRPr lang="en-US"/>
          </a:p>
        </p:txBody>
      </p:sp>
      <p:sp>
        <p:nvSpPr>
          <p:cNvPr id="14" name="Picture Placeholder 13"/>
          <p:cNvSpPr>
            <a:spLocks noGrp="1"/>
          </p:cNvSpPr>
          <p:nvPr>
            <p:ph type="pic" sz="quarter" idx="11"/>
          </p:nvPr>
        </p:nvSpPr>
        <p:spPr>
          <a:xfrm>
            <a:off x="5483766" y="2879510"/>
            <a:ext cx="3552115" cy="3552115"/>
          </a:xfrm>
          <a:custGeom>
            <a:avLst/>
            <a:gdLst>
              <a:gd name="connsiteX0" fmla="*/ 1776058 w 3552115"/>
              <a:gd name="connsiteY0" fmla="*/ 0 h 3552115"/>
              <a:gd name="connsiteX1" fmla="*/ 3552115 w 3552115"/>
              <a:gd name="connsiteY1" fmla="*/ 1776058 h 3552115"/>
              <a:gd name="connsiteX2" fmla="*/ 1776058 w 3552115"/>
              <a:gd name="connsiteY2" fmla="*/ 3552115 h 3552115"/>
              <a:gd name="connsiteX3" fmla="*/ 0 w 3552115"/>
              <a:gd name="connsiteY3" fmla="*/ 1776058 h 3552115"/>
            </a:gdLst>
            <a:ahLst/>
            <a:cxnLst>
              <a:cxn ang="0">
                <a:pos x="connsiteX0" y="connsiteY0"/>
              </a:cxn>
              <a:cxn ang="0">
                <a:pos x="connsiteX1" y="connsiteY1"/>
              </a:cxn>
              <a:cxn ang="0">
                <a:pos x="connsiteX2" y="connsiteY2"/>
              </a:cxn>
              <a:cxn ang="0">
                <a:pos x="connsiteX3" y="connsiteY3"/>
              </a:cxn>
            </a:cxnLst>
            <a:rect l="l" t="t" r="r" b="b"/>
            <a:pathLst>
              <a:path w="3552115" h="3552115">
                <a:moveTo>
                  <a:pt x="1776058" y="0"/>
                </a:moveTo>
                <a:lnTo>
                  <a:pt x="3552115" y="1776058"/>
                </a:lnTo>
                <a:lnTo>
                  <a:pt x="1776058" y="3552115"/>
                </a:lnTo>
                <a:lnTo>
                  <a:pt x="0" y="1776058"/>
                </a:lnTo>
                <a:close/>
              </a:path>
            </a:pathLst>
          </a:custGeom>
          <a:solidFill>
            <a:schemeClr val="tx1">
              <a:lumMod val="65000"/>
              <a:lumOff val="35000"/>
            </a:schemeClr>
          </a:solidFill>
        </p:spPr>
        <p:txBody>
          <a:bodyPr wrap="square">
            <a:noAutofit/>
          </a:bodyPr>
          <a:lstStyle/>
          <a:p>
            <a:endParaRPr lang="en-US"/>
          </a:p>
        </p:txBody>
      </p:sp>
      <p:sp>
        <p:nvSpPr>
          <p:cNvPr id="17" name="Picture Placeholder 16"/>
          <p:cNvSpPr>
            <a:spLocks noGrp="1"/>
          </p:cNvSpPr>
          <p:nvPr>
            <p:ph type="pic" sz="quarter" idx="12"/>
          </p:nvPr>
        </p:nvSpPr>
        <p:spPr>
          <a:xfrm>
            <a:off x="7259824" y="996517"/>
            <a:ext cx="4713515" cy="4713515"/>
          </a:xfrm>
          <a:custGeom>
            <a:avLst/>
            <a:gdLst>
              <a:gd name="connsiteX0" fmla="*/ 2356758 w 4713515"/>
              <a:gd name="connsiteY0" fmla="*/ 0 h 4713515"/>
              <a:gd name="connsiteX1" fmla="*/ 4713515 w 4713515"/>
              <a:gd name="connsiteY1" fmla="*/ 2356758 h 4713515"/>
              <a:gd name="connsiteX2" fmla="*/ 2356758 w 4713515"/>
              <a:gd name="connsiteY2" fmla="*/ 4713515 h 4713515"/>
              <a:gd name="connsiteX3" fmla="*/ 0 w 4713515"/>
              <a:gd name="connsiteY3" fmla="*/ 2356758 h 4713515"/>
            </a:gdLst>
            <a:ahLst/>
            <a:cxnLst>
              <a:cxn ang="0">
                <a:pos x="connsiteX0" y="connsiteY0"/>
              </a:cxn>
              <a:cxn ang="0">
                <a:pos x="connsiteX1" y="connsiteY1"/>
              </a:cxn>
              <a:cxn ang="0">
                <a:pos x="connsiteX2" y="connsiteY2"/>
              </a:cxn>
              <a:cxn ang="0">
                <a:pos x="connsiteX3" y="connsiteY3"/>
              </a:cxn>
            </a:cxnLst>
            <a:rect l="l" t="t" r="r" b="b"/>
            <a:pathLst>
              <a:path w="4713515" h="4713515">
                <a:moveTo>
                  <a:pt x="2356758" y="0"/>
                </a:moveTo>
                <a:lnTo>
                  <a:pt x="4713515" y="2356758"/>
                </a:lnTo>
                <a:lnTo>
                  <a:pt x="2356758" y="4713515"/>
                </a:lnTo>
                <a:lnTo>
                  <a:pt x="0" y="2356758"/>
                </a:lnTo>
                <a:close/>
              </a:path>
            </a:pathLst>
          </a:custGeom>
          <a:solidFill>
            <a:schemeClr val="bg1"/>
          </a:solidFill>
          <a:effectLst>
            <a:outerShdw blurRad="939800" dist="304800" dir="6600000" sx="102000" sy="102000" algn="ctr" rotWithShape="0">
              <a:prstClr val="black">
                <a:alpha val="46000"/>
              </a:prstClr>
            </a:outerShdw>
          </a:effectLst>
        </p:spPr>
        <p:txBody>
          <a:bodyPr wrap="square">
            <a:noAutofit/>
          </a:bodyPr>
          <a:lstStyle/>
          <a:p>
            <a:endParaRPr lang="en-US"/>
          </a:p>
        </p:txBody>
      </p:sp>
      <p:sp>
        <p:nvSpPr>
          <p:cNvPr id="5" name="Title 1">
            <a:extLst>
              <a:ext uri="{FF2B5EF4-FFF2-40B4-BE49-F238E27FC236}">
                <a16:creationId xmlns:a16="http://schemas.microsoft.com/office/drawing/2014/main" id="{09588FDB-FC08-F94C-BF43-AC8E6E1A8FE5}"/>
              </a:ext>
            </a:extLst>
          </p:cNvPr>
          <p:cNvSpPr>
            <a:spLocks noGrp="1"/>
          </p:cNvSpPr>
          <p:nvPr>
            <p:ph type="title"/>
          </p:nvPr>
        </p:nvSpPr>
        <p:spPr>
          <a:xfrm>
            <a:off x="790092" y="821054"/>
            <a:ext cx="3932237" cy="1600200"/>
          </a:xfrm>
        </p:spPr>
        <p:txBody>
          <a:bodyPr anchor="b">
            <a:normAutofit/>
          </a:bodyPr>
          <a:lstStyle>
            <a:lvl1pPr>
              <a:defRPr sz="3600"/>
            </a:lvl1pPr>
          </a:lstStyle>
          <a:p>
            <a:r>
              <a:rPr lang="en-US"/>
              <a:t>Click to edit Master title style</a:t>
            </a:r>
          </a:p>
        </p:txBody>
      </p:sp>
      <p:sp>
        <p:nvSpPr>
          <p:cNvPr id="6" name="Text Placeholder 3">
            <a:extLst>
              <a:ext uri="{FF2B5EF4-FFF2-40B4-BE49-F238E27FC236}">
                <a16:creationId xmlns:a16="http://schemas.microsoft.com/office/drawing/2014/main" id="{27227C8A-3EA0-B54E-A038-59E0B091DBFA}"/>
              </a:ext>
            </a:extLst>
          </p:cNvPr>
          <p:cNvSpPr>
            <a:spLocks noGrp="1"/>
          </p:cNvSpPr>
          <p:nvPr>
            <p:ph type="body" sz="half" idx="2"/>
          </p:nvPr>
        </p:nvSpPr>
        <p:spPr>
          <a:xfrm>
            <a:off x="790092" y="2421254"/>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84129841"/>
      </p:ext>
    </p:extLst>
  </p:cSld>
  <p:clrMapOvr>
    <a:masterClrMapping/>
  </p:clrMapOvr>
  <p:transition spd="slow" advClick="0">
    <p:wip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36D048-D835-B24E-9A85-F9D0178C95B8}"/>
              </a:ext>
            </a:extLst>
          </p:cNvPr>
          <p:cNvSpPr/>
          <p:nvPr userDrawn="1"/>
        </p:nvSpPr>
        <p:spPr>
          <a:xfrm>
            <a:off x="9096442" y="3790139"/>
            <a:ext cx="2594113" cy="1848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4108764-881B-D146-825C-B4DC3593625F}"/>
              </a:ext>
            </a:extLst>
          </p:cNvPr>
          <p:cNvSpPr/>
          <p:nvPr userDrawn="1"/>
        </p:nvSpPr>
        <p:spPr>
          <a:xfrm>
            <a:off x="530087" y="2055505"/>
            <a:ext cx="2594113" cy="1848679"/>
          </a:xfrm>
          <a:prstGeom prst="rect">
            <a:avLst/>
          </a:prstGeom>
          <a:solidFill>
            <a:schemeClr val="tx1">
              <a:lumMod val="65000"/>
              <a:lumOff val="3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9AA0043-700E-214A-A34C-0D5166EE2E04}"/>
              </a:ext>
            </a:extLst>
          </p:cNvPr>
          <p:cNvSpPr>
            <a:spLocks noGrp="1"/>
          </p:cNvSpPr>
          <p:nvPr>
            <p:ph type="title"/>
          </p:nvPr>
        </p:nvSpPr>
        <p:spPr>
          <a:xfrm>
            <a:off x="530087" y="387625"/>
            <a:ext cx="11131826" cy="1152554"/>
          </a:xfrm>
        </p:spPr>
        <p:txBody>
          <a:bodyPr anchor="b">
            <a:normAutofit/>
          </a:bodyPr>
          <a:lstStyle>
            <a:lvl1pPr>
              <a:defRPr sz="3600"/>
            </a:lvl1pPr>
          </a:lstStyle>
          <a:p>
            <a:r>
              <a:rPr lang="en-US"/>
              <a:t>Click to edit Master title style</a:t>
            </a:r>
          </a:p>
        </p:txBody>
      </p:sp>
      <p:sp>
        <p:nvSpPr>
          <p:cNvPr id="7" name="Text Placeholder 3">
            <a:extLst>
              <a:ext uri="{FF2B5EF4-FFF2-40B4-BE49-F238E27FC236}">
                <a16:creationId xmlns:a16="http://schemas.microsoft.com/office/drawing/2014/main" id="{D9217E93-AFD0-8E4F-A892-3B110C2B6478}"/>
              </a:ext>
            </a:extLst>
          </p:cNvPr>
          <p:cNvSpPr>
            <a:spLocks noGrp="1"/>
          </p:cNvSpPr>
          <p:nvPr>
            <p:ph type="body" sz="half" idx="2"/>
          </p:nvPr>
        </p:nvSpPr>
        <p:spPr>
          <a:xfrm>
            <a:off x="3645566" y="1704689"/>
            <a:ext cx="8044989" cy="14226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Picture Placeholder 9"/>
          <p:cNvSpPr>
            <a:spLocks noGrp="1"/>
          </p:cNvSpPr>
          <p:nvPr>
            <p:ph type="pic" sz="quarter" idx="10"/>
          </p:nvPr>
        </p:nvSpPr>
        <p:spPr>
          <a:xfrm>
            <a:off x="1887795" y="3127329"/>
            <a:ext cx="8421328" cy="3052245"/>
          </a:xfrm>
          <a:custGeom>
            <a:avLst/>
            <a:gdLst>
              <a:gd name="connsiteX0" fmla="*/ 0 w 7911548"/>
              <a:gd name="connsiteY0" fmla="*/ 0 h 2345635"/>
              <a:gd name="connsiteX1" fmla="*/ 7911548 w 7911548"/>
              <a:gd name="connsiteY1" fmla="*/ 0 h 2345635"/>
              <a:gd name="connsiteX2" fmla="*/ 7911548 w 7911548"/>
              <a:gd name="connsiteY2" fmla="*/ 2345635 h 2345635"/>
              <a:gd name="connsiteX3" fmla="*/ 0 w 7911548"/>
              <a:gd name="connsiteY3" fmla="*/ 2345635 h 2345635"/>
            </a:gdLst>
            <a:ahLst/>
            <a:cxnLst>
              <a:cxn ang="0">
                <a:pos x="connsiteX0" y="connsiteY0"/>
              </a:cxn>
              <a:cxn ang="0">
                <a:pos x="connsiteX1" y="connsiteY1"/>
              </a:cxn>
              <a:cxn ang="0">
                <a:pos x="connsiteX2" y="connsiteY2"/>
              </a:cxn>
              <a:cxn ang="0">
                <a:pos x="connsiteX3" y="connsiteY3"/>
              </a:cxn>
            </a:cxnLst>
            <a:rect l="l" t="t" r="r" b="b"/>
            <a:pathLst>
              <a:path w="7911548" h="2345635">
                <a:moveTo>
                  <a:pt x="0" y="0"/>
                </a:moveTo>
                <a:lnTo>
                  <a:pt x="7911548" y="0"/>
                </a:lnTo>
                <a:lnTo>
                  <a:pt x="7911548" y="2345635"/>
                </a:lnTo>
                <a:lnTo>
                  <a:pt x="0" y="2345635"/>
                </a:lnTo>
                <a:close/>
              </a:path>
            </a:pathLst>
          </a:custGeom>
        </p:spPr>
        <p:txBody>
          <a:bodyPr wrap="square">
            <a:noAutofit/>
          </a:bodyPr>
          <a:lstStyle/>
          <a:p>
            <a:endParaRPr lang="en-US"/>
          </a:p>
        </p:txBody>
      </p:sp>
    </p:spTree>
    <p:extLst>
      <p:ext uri="{BB962C8B-B14F-4D97-AF65-F5344CB8AC3E}">
        <p14:creationId xmlns:p14="http://schemas.microsoft.com/office/powerpoint/2010/main" val="2370248333"/>
      </p:ext>
    </p:extLst>
  </p:cSld>
  <p:clrMapOvr>
    <a:masterClrMapping/>
  </p:clrMapOvr>
  <p:transition spd="slow" advClick="0">
    <p:wip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1"/>
            <a:ext cx="9303026" cy="6858000"/>
          </a:xfrm>
          <a:custGeom>
            <a:avLst/>
            <a:gdLst>
              <a:gd name="connsiteX0" fmla="*/ 0 w 9303026"/>
              <a:gd name="connsiteY0" fmla="*/ 0 h 6858000"/>
              <a:gd name="connsiteX1" fmla="*/ 2711309 w 9303026"/>
              <a:gd name="connsiteY1" fmla="*/ 0 h 6858000"/>
              <a:gd name="connsiteX2" fmla="*/ 9303026 w 9303026"/>
              <a:gd name="connsiteY2" fmla="*/ 6858000 h 6858000"/>
              <a:gd name="connsiteX3" fmla="*/ 2711309 w 9303026"/>
              <a:gd name="connsiteY3" fmla="*/ 6858000 h 6858000"/>
              <a:gd name="connsiteX4" fmla="*/ 0 w 930302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3026" h="6858000">
                <a:moveTo>
                  <a:pt x="0" y="0"/>
                </a:moveTo>
                <a:lnTo>
                  <a:pt x="2711309" y="0"/>
                </a:lnTo>
                <a:lnTo>
                  <a:pt x="9303026" y="6858000"/>
                </a:lnTo>
                <a:lnTo>
                  <a:pt x="2711309" y="6858000"/>
                </a:lnTo>
                <a:lnTo>
                  <a:pt x="0" y="6858000"/>
                </a:lnTo>
                <a:close/>
              </a:path>
            </a:pathLst>
          </a:custGeom>
          <a:gradFill flip="none" rotWithShape="1">
            <a:gsLst>
              <a:gs pos="0">
                <a:schemeClr val="accent2">
                  <a:lumMod val="67000"/>
                </a:schemeClr>
              </a:gs>
              <a:gs pos="35000">
                <a:schemeClr val="accent2">
                  <a:lumMod val="97000"/>
                  <a:lumOff val="3000"/>
                </a:schemeClr>
              </a:gs>
              <a:gs pos="100000">
                <a:schemeClr val="accent2">
                  <a:lumMod val="60000"/>
                  <a:lumOff val="40000"/>
                </a:schemeClr>
              </a:gs>
            </a:gsLst>
            <a:lin ang="17400000" scaled="0"/>
            <a:tileRect/>
          </a:gradFill>
        </p:spPr>
        <p:txBody>
          <a:bodyPr wrap="square">
            <a:noAutofit/>
          </a:bodyPr>
          <a:lstStyle/>
          <a:p>
            <a:endParaRPr lang="en-US"/>
          </a:p>
        </p:txBody>
      </p:sp>
      <p:sp>
        <p:nvSpPr>
          <p:cNvPr id="3" name="Title 1">
            <a:extLst>
              <a:ext uri="{FF2B5EF4-FFF2-40B4-BE49-F238E27FC236}">
                <a16:creationId xmlns:a16="http://schemas.microsoft.com/office/drawing/2014/main" id="{7A85069E-8979-924D-92BB-5438658FE256}"/>
              </a:ext>
            </a:extLst>
          </p:cNvPr>
          <p:cNvSpPr>
            <a:spLocks noGrp="1"/>
          </p:cNvSpPr>
          <p:nvPr>
            <p:ph type="title"/>
          </p:nvPr>
        </p:nvSpPr>
        <p:spPr>
          <a:xfrm>
            <a:off x="7156174" y="546652"/>
            <a:ext cx="4612999" cy="1600200"/>
          </a:xfrm>
        </p:spPr>
        <p:txBody>
          <a:bodyPr anchor="b">
            <a:normAutofit/>
          </a:bodyPr>
          <a:lstStyle>
            <a:lvl1pPr>
              <a:defRPr sz="3600"/>
            </a:lvl1pPr>
          </a:lstStyle>
          <a:p>
            <a:r>
              <a:rPr lang="en-US"/>
              <a:t>Click to edit Master title style</a:t>
            </a:r>
          </a:p>
        </p:txBody>
      </p:sp>
      <p:sp>
        <p:nvSpPr>
          <p:cNvPr id="4" name="Text Placeholder 3">
            <a:extLst>
              <a:ext uri="{FF2B5EF4-FFF2-40B4-BE49-F238E27FC236}">
                <a16:creationId xmlns:a16="http://schemas.microsoft.com/office/drawing/2014/main" id="{AFE2DF48-3793-4848-A568-ACCB29A0C9B5}"/>
              </a:ext>
            </a:extLst>
          </p:cNvPr>
          <p:cNvSpPr>
            <a:spLocks noGrp="1"/>
          </p:cNvSpPr>
          <p:nvPr>
            <p:ph type="body" sz="half" idx="2"/>
          </p:nvPr>
        </p:nvSpPr>
        <p:spPr>
          <a:xfrm>
            <a:off x="7156174" y="2146852"/>
            <a:ext cx="461299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214544423"/>
      </p:ext>
    </p:extLst>
  </p:cSld>
  <p:clrMapOvr>
    <a:masterClrMapping/>
  </p:clrMapOvr>
  <p:transition spd="slow" advClick="0">
    <p:wip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1"/>
            <a:ext cx="9303026" cy="6858000"/>
          </a:xfrm>
          <a:custGeom>
            <a:avLst/>
            <a:gdLst>
              <a:gd name="connsiteX0" fmla="*/ 0 w 9303026"/>
              <a:gd name="connsiteY0" fmla="*/ 0 h 6858000"/>
              <a:gd name="connsiteX1" fmla="*/ 2711309 w 9303026"/>
              <a:gd name="connsiteY1" fmla="*/ 0 h 6858000"/>
              <a:gd name="connsiteX2" fmla="*/ 9303026 w 9303026"/>
              <a:gd name="connsiteY2" fmla="*/ 6858000 h 6858000"/>
              <a:gd name="connsiteX3" fmla="*/ 2711309 w 9303026"/>
              <a:gd name="connsiteY3" fmla="*/ 6858000 h 6858000"/>
              <a:gd name="connsiteX4" fmla="*/ 0 w 930302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3026" h="6858000">
                <a:moveTo>
                  <a:pt x="0" y="0"/>
                </a:moveTo>
                <a:lnTo>
                  <a:pt x="2711309" y="0"/>
                </a:lnTo>
                <a:lnTo>
                  <a:pt x="9303026" y="6858000"/>
                </a:lnTo>
                <a:lnTo>
                  <a:pt x="2711309" y="6858000"/>
                </a:lnTo>
                <a:lnTo>
                  <a:pt x="0" y="6858000"/>
                </a:lnTo>
                <a:close/>
              </a:path>
            </a:pathLst>
          </a:custGeom>
          <a:gradFill flip="none" rotWithShape="1">
            <a:gsLst>
              <a:gs pos="0">
                <a:schemeClr val="tx1">
                  <a:lumMod val="75000"/>
                  <a:lumOff val="25000"/>
                </a:schemeClr>
              </a:gs>
              <a:gs pos="61000">
                <a:schemeClr val="tx1">
                  <a:lumMod val="50000"/>
                  <a:lumOff val="50000"/>
                </a:schemeClr>
              </a:gs>
            </a:gsLst>
            <a:lin ang="17400000" scaled="0"/>
            <a:tileRect/>
          </a:gradFill>
        </p:spPr>
        <p:txBody>
          <a:bodyPr wrap="square">
            <a:noAutofit/>
          </a:bodyPr>
          <a:lstStyle/>
          <a:p>
            <a:endParaRPr lang="en-US"/>
          </a:p>
        </p:txBody>
      </p:sp>
      <p:sp>
        <p:nvSpPr>
          <p:cNvPr id="3" name="Title 1">
            <a:extLst>
              <a:ext uri="{FF2B5EF4-FFF2-40B4-BE49-F238E27FC236}">
                <a16:creationId xmlns:a16="http://schemas.microsoft.com/office/drawing/2014/main" id="{7A85069E-8979-924D-92BB-5438658FE256}"/>
              </a:ext>
            </a:extLst>
          </p:cNvPr>
          <p:cNvSpPr>
            <a:spLocks noGrp="1"/>
          </p:cNvSpPr>
          <p:nvPr>
            <p:ph type="title"/>
          </p:nvPr>
        </p:nvSpPr>
        <p:spPr>
          <a:xfrm>
            <a:off x="7156174" y="546652"/>
            <a:ext cx="4612999" cy="1600200"/>
          </a:xfrm>
        </p:spPr>
        <p:txBody>
          <a:bodyPr anchor="b">
            <a:normAutofit/>
          </a:bodyPr>
          <a:lstStyle>
            <a:lvl1pPr>
              <a:defRPr sz="3600"/>
            </a:lvl1pPr>
          </a:lstStyle>
          <a:p>
            <a:r>
              <a:rPr lang="en-US"/>
              <a:t>Click to edit Master title style</a:t>
            </a:r>
          </a:p>
        </p:txBody>
      </p:sp>
      <p:sp>
        <p:nvSpPr>
          <p:cNvPr id="4" name="Text Placeholder 3">
            <a:extLst>
              <a:ext uri="{FF2B5EF4-FFF2-40B4-BE49-F238E27FC236}">
                <a16:creationId xmlns:a16="http://schemas.microsoft.com/office/drawing/2014/main" id="{AFE2DF48-3793-4848-A568-ACCB29A0C9B5}"/>
              </a:ext>
            </a:extLst>
          </p:cNvPr>
          <p:cNvSpPr>
            <a:spLocks noGrp="1"/>
          </p:cNvSpPr>
          <p:nvPr>
            <p:ph type="body" sz="half" idx="2"/>
          </p:nvPr>
        </p:nvSpPr>
        <p:spPr>
          <a:xfrm>
            <a:off x="7156174" y="2146852"/>
            <a:ext cx="461299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15775931"/>
      </p:ext>
    </p:extLst>
  </p:cSld>
  <p:clrMapOvr>
    <a:masterClrMapping/>
  </p:clrMapOvr>
  <p:transition spd="slow" advClick="0">
    <p:wip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2438400" cy="2292476"/>
          </a:xfrm>
          <a:custGeom>
            <a:avLst/>
            <a:gdLst>
              <a:gd name="connsiteX0" fmla="*/ 0 w 2438400"/>
              <a:gd name="connsiteY0" fmla="*/ 0 h 2292476"/>
              <a:gd name="connsiteX1" fmla="*/ 2438400 w 2438400"/>
              <a:gd name="connsiteY1" fmla="*/ 0 h 2292476"/>
              <a:gd name="connsiteX2" fmla="*/ 2438400 w 2438400"/>
              <a:gd name="connsiteY2" fmla="*/ 2292476 h 2292476"/>
              <a:gd name="connsiteX3" fmla="*/ 0 w 2438400"/>
              <a:gd name="connsiteY3" fmla="*/ 2292476 h 2292476"/>
            </a:gdLst>
            <a:ahLst/>
            <a:cxnLst>
              <a:cxn ang="0">
                <a:pos x="connsiteX0" y="connsiteY0"/>
              </a:cxn>
              <a:cxn ang="0">
                <a:pos x="connsiteX1" y="connsiteY1"/>
              </a:cxn>
              <a:cxn ang="0">
                <a:pos x="connsiteX2" y="connsiteY2"/>
              </a:cxn>
              <a:cxn ang="0">
                <a:pos x="connsiteX3" y="connsiteY3"/>
              </a:cxn>
            </a:cxnLst>
            <a:rect l="l" t="t" r="r" b="b"/>
            <a:pathLst>
              <a:path w="2438400" h="2292476">
                <a:moveTo>
                  <a:pt x="0" y="0"/>
                </a:moveTo>
                <a:lnTo>
                  <a:pt x="2438400" y="0"/>
                </a:lnTo>
                <a:lnTo>
                  <a:pt x="2438400" y="2292476"/>
                </a:lnTo>
                <a:lnTo>
                  <a:pt x="0" y="2292476"/>
                </a:lnTo>
                <a:close/>
              </a:path>
            </a:pathLst>
          </a:custGeom>
        </p:spPr>
        <p:txBody>
          <a:bodyPr wrap="square">
            <a:noAutofit/>
          </a:bodyPr>
          <a:lstStyle/>
          <a:p>
            <a:endParaRPr lang="en-US"/>
          </a:p>
        </p:txBody>
      </p:sp>
      <p:sp>
        <p:nvSpPr>
          <p:cNvPr id="11" name="Picture Placeholder 10"/>
          <p:cNvSpPr>
            <a:spLocks noGrp="1"/>
          </p:cNvSpPr>
          <p:nvPr>
            <p:ph type="pic" sz="quarter" idx="11"/>
          </p:nvPr>
        </p:nvSpPr>
        <p:spPr>
          <a:xfrm>
            <a:off x="4864443" y="2280119"/>
            <a:ext cx="2438400" cy="2292476"/>
          </a:xfrm>
          <a:custGeom>
            <a:avLst/>
            <a:gdLst>
              <a:gd name="connsiteX0" fmla="*/ 0 w 2438400"/>
              <a:gd name="connsiteY0" fmla="*/ 0 h 2292476"/>
              <a:gd name="connsiteX1" fmla="*/ 2438400 w 2438400"/>
              <a:gd name="connsiteY1" fmla="*/ 0 h 2292476"/>
              <a:gd name="connsiteX2" fmla="*/ 2438400 w 2438400"/>
              <a:gd name="connsiteY2" fmla="*/ 2292476 h 2292476"/>
              <a:gd name="connsiteX3" fmla="*/ 0 w 2438400"/>
              <a:gd name="connsiteY3" fmla="*/ 2292476 h 2292476"/>
            </a:gdLst>
            <a:ahLst/>
            <a:cxnLst>
              <a:cxn ang="0">
                <a:pos x="connsiteX0" y="connsiteY0"/>
              </a:cxn>
              <a:cxn ang="0">
                <a:pos x="connsiteX1" y="connsiteY1"/>
              </a:cxn>
              <a:cxn ang="0">
                <a:pos x="connsiteX2" y="connsiteY2"/>
              </a:cxn>
              <a:cxn ang="0">
                <a:pos x="connsiteX3" y="connsiteY3"/>
              </a:cxn>
            </a:cxnLst>
            <a:rect l="l" t="t" r="r" b="b"/>
            <a:pathLst>
              <a:path w="2438400" h="2292476">
                <a:moveTo>
                  <a:pt x="0" y="0"/>
                </a:moveTo>
                <a:lnTo>
                  <a:pt x="2438400" y="0"/>
                </a:lnTo>
                <a:lnTo>
                  <a:pt x="2438400" y="2292476"/>
                </a:lnTo>
                <a:lnTo>
                  <a:pt x="0" y="2292476"/>
                </a:lnTo>
                <a:close/>
              </a:path>
            </a:pathLst>
          </a:custGeom>
        </p:spPr>
        <p:txBody>
          <a:bodyPr wrap="square">
            <a:noAutofit/>
          </a:bodyPr>
          <a:lstStyle/>
          <a:p>
            <a:endParaRPr lang="en-US"/>
          </a:p>
        </p:txBody>
      </p:sp>
      <p:sp>
        <p:nvSpPr>
          <p:cNvPr id="14" name="Picture Placeholder 13"/>
          <p:cNvSpPr>
            <a:spLocks noGrp="1"/>
          </p:cNvSpPr>
          <p:nvPr>
            <p:ph type="pic" sz="quarter" idx="12"/>
          </p:nvPr>
        </p:nvSpPr>
        <p:spPr>
          <a:xfrm>
            <a:off x="7315199" y="4565523"/>
            <a:ext cx="2438400" cy="2292476"/>
          </a:xfrm>
          <a:custGeom>
            <a:avLst/>
            <a:gdLst>
              <a:gd name="connsiteX0" fmla="*/ 0 w 2438400"/>
              <a:gd name="connsiteY0" fmla="*/ 0 h 2292476"/>
              <a:gd name="connsiteX1" fmla="*/ 2438400 w 2438400"/>
              <a:gd name="connsiteY1" fmla="*/ 0 h 2292476"/>
              <a:gd name="connsiteX2" fmla="*/ 2438400 w 2438400"/>
              <a:gd name="connsiteY2" fmla="*/ 2292476 h 2292476"/>
              <a:gd name="connsiteX3" fmla="*/ 0 w 2438400"/>
              <a:gd name="connsiteY3" fmla="*/ 2292476 h 2292476"/>
            </a:gdLst>
            <a:ahLst/>
            <a:cxnLst>
              <a:cxn ang="0">
                <a:pos x="connsiteX0" y="connsiteY0"/>
              </a:cxn>
              <a:cxn ang="0">
                <a:pos x="connsiteX1" y="connsiteY1"/>
              </a:cxn>
              <a:cxn ang="0">
                <a:pos x="connsiteX2" y="connsiteY2"/>
              </a:cxn>
              <a:cxn ang="0">
                <a:pos x="connsiteX3" y="connsiteY3"/>
              </a:cxn>
            </a:cxnLst>
            <a:rect l="l" t="t" r="r" b="b"/>
            <a:pathLst>
              <a:path w="2438400" h="2292476">
                <a:moveTo>
                  <a:pt x="0" y="0"/>
                </a:moveTo>
                <a:lnTo>
                  <a:pt x="2438400" y="0"/>
                </a:lnTo>
                <a:lnTo>
                  <a:pt x="2438400" y="2292476"/>
                </a:lnTo>
                <a:lnTo>
                  <a:pt x="0" y="2292476"/>
                </a:lnTo>
                <a:close/>
              </a:path>
            </a:pathLst>
          </a:custGeom>
        </p:spPr>
        <p:txBody>
          <a:bodyPr wrap="square">
            <a:noAutofit/>
          </a:bodyPr>
          <a:lstStyle/>
          <a:p>
            <a:endParaRPr lang="en-US"/>
          </a:p>
        </p:txBody>
      </p:sp>
      <p:sp>
        <p:nvSpPr>
          <p:cNvPr id="5" name="Rectangle 4">
            <a:extLst>
              <a:ext uri="{FF2B5EF4-FFF2-40B4-BE49-F238E27FC236}">
                <a16:creationId xmlns:a16="http://schemas.microsoft.com/office/drawing/2014/main" id="{67F54B81-3A1F-B24B-9A7C-87E3A4EED189}"/>
              </a:ext>
            </a:extLst>
          </p:cNvPr>
          <p:cNvSpPr/>
          <p:nvPr userDrawn="1"/>
        </p:nvSpPr>
        <p:spPr>
          <a:xfrm>
            <a:off x="9728886" y="0"/>
            <a:ext cx="2463114" cy="226776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2AF2453-4461-B348-B868-1D9518E2F0A3}"/>
              </a:ext>
            </a:extLst>
          </p:cNvPr>
          <p:cNvSpPr/>
          <p:nvPr userDrawn="1"/>
        </p:nvSpPr>
        <p:spPr>
          <a:xfrm>
            <a:off x="7315199" y="2280119"/>
            <a:ext cx="2450757" cy="2292476"/>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7638981C-D9C0-5C4A-871D-E12F57151645}"/>
              </a:ext>
            </a:extLst>
          </p:cNvPr>
          <p:cNvSpPr>
            <a:spLocks noGrp="1"/>
          </p:cNvSpPr>
          <p:nvPr>
            <p:ph type="pic" sz="quarter" idx="13"/>
          </p:nvPr>
        </p:nvSpPr>
        <p:spPr>
          <a:xfrm>
            <a:off x="2438400" y="2280119"/>
            <a:ext cx="2425700" cy="2293126"/>
          </a:xfrm>
        </p:spPr>
        <p:txBody>
          <a:bodyPr/>
          <a:lstStyle/>
          <a:p>
            <a:endParaRPr lang="en-US"/>
          </a:p>
        </p:txBody>
      </p:sp>
      <p:sp>
        <p:nvSpPr>
          <p:cNvPr id="9" name="Rectangle 8">
            <a:extLst>
              <a:ext uri="{FF2B5EF4-FFF2-40B4-BE49-F238E27FC236}">
                <a16:creationId xmlns:a16="http://schemas.microsoft.com/office/drawing/2014/main" id="{6C29DA77-EAAD-5249-ACAF-4103198010F3}"/>
              </a:ext>
            </a:extLst>
          </p:cNvPr>
          <p:cNvSpPr/>
          <p:nvPr userDrawn="1"/>
        </p:nvSpPr>
        <p:spPr>
          <a:xfrm>
            <a:off x="2419693" y="4590238"/>
            <a:ext cx="2463114" cy="226776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50C6C5C0-739C-104A-A54C-97061E7C6209}"/>
              </a:ext>
            </a:extLst>
          </p:cNvPr>
          <p:cNvSpPr>
            <a:spLocks noGrp="1"/>
          </p:cNvSpPr>
          <p:nvPr>
            <p:ph type="title"/>
          </p:nvPr>
        </p:nvSpPr>
        <p:spPr>
          <a:xfrm>
            <a:off x="2734075" y="238251"/>
            <a:ext cx="6723849" cy="1145706"/>
          </a:xfrm>
        </p:spPr>
        <p:txBody>
          <a:bodyPr anchor="b">
            <a:normAutofit/>
          </a:bodyPr>
          <a:lstStyle>
            <a:lvl1pPr>
              <a:defRPr sz="3600"/>
            </a:lvl1pPr>
          </a:lstStyle>
          <a:p>
            <a:r>
              <a:rPr lang="en-US"/>
              <a:t>Click to edit Master title style</a:t>
            </a:r>
          </a:p>
        </p:txBody>
      </p:sp>
      <p:sp>
        <p:nvSpPr>
          <p:cNvPr id="12" name="Text Placeholder 3">
            <a:extLst>
              <a:ext uri="{FF2B5EF4-FFF2-40B4-BE49-F238E27FC236}">
                <a16:creationId xmlns:a16="http://schemas.microsoft.com/office/drawing/2014/main" id="{3AA62477-DFE2-AA42-A184-464FE1E782CA}"/>
              </a:ext>
            </a:extLst>
          </p:cNvPr>
          <p:cNvSpPr>
            <a:spLocks noGrp="1"/>
          </p:cNvSpPr>
          <p:nvPr>
            <p:ph type="body" sz="half" idx="2"/>
          </p:nvPr>
        </p:nvSpPr>
        <p:spPr>
          <a:xfrm>
            <a:off x="228885" y="2483708"/>
            <a:ext cx="2032401" cy="38429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Text Placeholder 3">
            <a:extLst>
              <a:ext uri="{FF2B5EF4-FFF2-40B4-BE49-F238E27FC236}">
                <a16:creationId xmlns:a16="http://schemas.microsoft.com/office/drawing/2014/main" id="{18053A64-13EB-FB42-8871-1AEE1133D703}"/>
              </a:ext>
            </a:extLst>
          </p:cNvPr>
          <p:cNvSpPr>
            <a:spLocks noGrp="1"/>
          </p:cNvSpPr>
          <p:nvPr>
            <p:ph type="body" sz="half" idx="14"/>
          </p:nvPr>
        </p:nvSpPr>
        <p:spPr>
          <a:xfrm>
            <a:off x="9944242" y="2483708"/>
            <a:ext cx="2032401" cy="354639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101729251"/>
      </p:ext>
    </p:extLst>
  </p:cSld>
  <p:clrMapOvr>
    <a:masterClrMapping/>
  </p:clrMapOvr>
  <p:transition spd="slow" advClick="0">
    <p:wip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2823562-3C2C-4A45-863D-79B494618ECD}"/>
              </a:ext>
            </a:extLst>
          </p:cNvPr>
          <p:cNvGrpSpPr/>
          <p:nvPr userDrawn="1"/>
        </p:nvGrpSpPr>
        <p:grpSpPr>
          <a:xfrm>
            <a:off x="-1282754" y="489721"/>
            <a:ext cx="8084266" cy="8084266"/>
            <a:chOff x="5507255" y="-1920969"/>
            <a:chExt cx="8084266" cy="8084266"/>
          </a:xfrm>
        </p:grpSpPr>
        <p:sp>
          <p:nvSpPr>
            <p:cNvPr id="5" name="Oval 4">
              <a:extLst>
                <a:ext uri="{FF2B5EF4-FFF2-40B4-BE49-F238E27FC236}">
                  <a16:creationId xmlns:a16="http://schemas.microsoft.com/office/drawing/2014/main" id="{6051C251-F3FD-7141-933E-D983C810D45B}"/>
                </a:ext>
              </a:extLst>
            </p:cNvPr>
            <p:cNvSpPr/>
            <p:nvPr userDrawn="1"/>
          </p:nvSpPr>
          <p:spPr>
            <a:xfrm>
              <a:off x="5507255" y="-1920969"/>
              <a:ext cx="8084266" cy="8084266"/>
            </a:xfrm>
            <a:prstGeom prst="ellipse">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422A5DE-7CEE-7347-BA08-ED9621EDE7D0}"/>
                </a:ext>
              </a:extLst>
            </p:cNvPr>
            <p:cNvSpPr/>
            <p:nvPr userDrawn="1"/>
          </p:nvSpPr>
          <p:spPr>
            <a:xfrm>
              <a:off x="6104884" y="-1355866"/>
              <a:ext cx="6954061" cy="6954061"/>
            </a:xfrm>
            <a:prstGeom prst="ellipse">
              <a:avLst/>
            </a:pr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5B6775D-96FA-304B-9100-F5172458CD94}"/>
                </a:ext>
              </a:extLst>
            </p:cNvPr>
            <p:cNvSpPr/>
            <p:nvPr userDrawn="1"/>
          </p:nvSpPr>
          <p:spPr>
            <a:xfrm>
              <a:off x="6801512" y="-708533"/>
              <a:ext cx="5659395" cy="5659395"/>
            </a:xfrm>
            <a:prstGeom prst="ellipse">
              <a:avLst/>
            </a:prstGeom>
            <a:gradFill>
              <a:gsLst>
                <a:gs pos="0">
                  <a:schemeClr val="accent1"/>
                </a:gs>
                <a:gs pos="100000">
                  <a:schemeClr val="accent6">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a:extLst>
              <a:ext uri="{FF2B5EF4-FFF2-40B4-BE49-F238E27FC236}">
                <a16:creationId xmlns:a16="http://schemas.microsoft.com/office/drawing/2014/main" id="{CF2A413F-8D4A-6642-A171-595C322E1FEE}"/>
              </a:ext>
            </a:extLst>
          </p:cNvPr>
          <p:cNvSpPr>
            <a:spLocks noGrp="1"/>
          </p:cNvSpPr>
          <p:nvPr>
            <p:ph type="title"/>
          </p:nvPr>
        </p:nvSpPr>
        <p:spPr>
          <a:xfrm>
            <a:off x="5094514" y="199420"/>
            <a:ext cx="6916605" cy="1106866"/>
          </a:xfrm>
        </p:spPr>
        <p:txBody>
          <a:bodyPr anchor="b">
            <a:normAutofit/>
          </a:bodyPr>
          <a:lstStyle>
            <a:lvl1pPr algn="r">
              <a:defRPr sz="3600"/>
            </a:lvl1pPr>
          </a:lstStyle>
          <a:p>
            <a:r>
              <a:rPr lang="en-US"/>
              <a:t>Click to edit Master title style</a:t>
            </a:r>
          </a:p>
        </p:txBody>
      </p:sp>
      <p:sp>
        <p:nvSpPr>
          <p:cNvPr id="10" name="Text Placeholder 3">
            <a:extLst>
              <a:ext uri="{FF2B5EF4-FFF2-40B4-BE49-F238E27FC236}">
                <a16:creationId xmlns:a16="http://schemas.microsoft.com/office/drawing/2014/main" id="{E90DA626-AD41-4446-9843-6B2BAAA7475A}"/>
              </a:ext>
            </a:extLst>
          </p:cNvPr>
          <p:cNvSpPr>
            <a:spLocks noGrp="1"/>
          </p:cNvSpPr>
          <p:nvPr>
            <p:ph type="body" sz="half" idx="2"/>
          </p:nvPr>
        </p:nvSpPr>
        <p:spPr>
          <a:xfrm>
            <a:off x="7156174" y="1505706"/>
            <a:ext cx="4612999" cy="44527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Picture Placeholder 6">
            <a:extLst>
              <a:ext uri="{FF2B5EF4-FFF2-40B4-BE49-F238E27FC236}">
                <a16:creationId xmlns:a16="http://schemas.microsoft.com/office/drawing/2014/main" id="{84825EBE-2A0E-964B-A25B-B3B6796B09C9}"/>
              </a:ext>
            </a:extLst>
          </p:cNvPr>
          <p:cNvSpPr>
            <a:spLocks noGrp="1"/>
          </p:cNvSpPr>
          <p:nvPr>
            <p:ph type="pic" sz="quarter" idx="11"/>
          </p:nvPr>
        </p:nvSpPr>
        <p:spPr>
          <a:xfrm>
            <a:off x="0" y="1702157"/>
            <a:ext cx="5659395" cy="5659395"/>
          </a:xfrm>
          <a:prstGeom prst="ellipse">
            <a:avLst/>
          </a:prstGeom>
        </p:spPr>
        <p:txBody>
          <a:bodyPr/>
          <a:lstStyle>
            <a:lvl1pPr marL="0" indent="0">
              <a:buNone/>
              <a:defRPr/>
            </a:lvl1pPr>
          </a:lstStyle>
          <a:p>
            <a:endParaRPr lang="en-US"/>
          </a:p>
        </p:txBody>
      </p:sp>
    </p:spTree>
    <p:extLst>
      <p:ext uri="{BB962C8B-B14F-4D97-AF65-F5344CB8AC3E}">
        <p14:creationId xmlns:p14="http://schemas.microsoft.com/office/powerpoint/2010/main" val="2059359038"/>
      </p:ext>
    </p:extLst>
  </p:cSld>
  <p:clrMapOvr>
    <a:masterClrMapping/>
  </p:clrMapOvr>
  <p:transition spd="slow" advClick="0">
    <p:wip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_Content and Captio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8BAC87-3241-4F5C-B639-A640855799BC}"/>
              </a:ext>
            </a:extLst>
          </p:cNvPr>
          <p:cNvSpPr>
            <a:spLocks noGrp="1"/>
          </p:cNvSpPr>
          <p:nvPr>
            <p:ph type="pic" sz="quarter" idx="10"/>
          </p:nvPr>
        </p:nvSpPr>
        <p:spPr>
          <a:xfrm>
            <a:off x="6801512" y="-1"/>
            <a:ext cx="5085688" cy="6858000"/>
          </a:xfrm>
          <a:custGeom>
            <a:avLst/>
            <a:gdLst>
              <a:gd name="connsiteX0" fmla="*/ 0 w 7861250"/>
              <a:gd name="connsiteY0" fmla="*/ 0 h 13716000"/>
              <a:gd name="connsiteX1" fmla="*/ 7861250 w 7861250"/>
              <a:gd name="connsiteY1" fmla="*/ 0 h 13716000"/>
              <a:gd name="connsiteX2" fmla="*/ 7861250 w 7861250"/>
              <a:gd name="connsiteY2" fmla="*/ 13716000 h 13716000"/>
              <a:gd name="connsiteX3" fmla="*/ 0 w 786125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7861250" h="13716000">
                <a:moveTo>
                  <a:pt x="0" y="0"/>
                </a:moveTo>
                <a:lnTo>
                  <a:pt x="7861250" y="0"/>
                </a:lnTo>
                <a:lnTo>
                  <a:pt x="7861250" y="13716000"/>
                </a:lnTo>
                <a:lnTo>
                  <a:pt x="0" y="13716000"/>
                </a:lnTo>
                <a:close/>
              </a:path>
            </a:pathLst>
          </a:custGeom>
          <a:solidFill>
            <a:schemeClr val="bg1"/>
          </a:solidFill>
          <a:effectLst>
            <a:outerShdw blurRad="533400" dist="342900" algn="l" rotWithShape="0">
              <a:schemeClr val="bg1">
                <a:lumMod val="65000"/>
                <a:alpha val="25000"/>
              </a:schemeClr>
            </a:outerShdw>
          </a:effectLst>
        </p:spPr>
        <p:txBody>
          <a:bodyPr wrap="square">
            <a:noAutofit/>
          </a:bodyPr>
          <a:lstStyle/>
          <a:p>
            <a:endParaRPr lang="en-US"/>
          </a:p>
        </p:txBody>
      </p:sp>
      <p:sp>
        <p:nvSpPr>
          <p:cNvPr id="3" name="Title 1">
            <a:extLst>
              <a:ext uri="{FF2B5EF4-FFF2-40B4-BE49-F238E27FC236}">
                <a16:creationId xmlns:a16="http://schemas.microsoft.com/office/drawing/2014/main" id="{1A774989-AA0A-3C4D-9368-FB0A32659AA8}"/>
              </a:ext>
            </a:extLst>
          </p:cNvPr>
          <p:cNvSpPr>
            <a:spLocks noGrp="1"/>
          </p:cNvSpPr>
          <p:nvPr>
            <p:ph type="title"/>
          </p:nvPr>
        </p:nvSpPr>
        <p:spPr>
          <a:xfrm>
            <a:off x="644163" y="559009"/>
            <a:ext cx="5451837" cy="1713286"/>
          </a:xfrm>
        </p:spPr>
        <p:txBody>
          <a:bodyPr anchor="b">
            <a:normAutofit/>
          </a:bodyPr>
          <a:lstStyle>
            <a:lvl1pPr>
              <a:defRPr sz="3600"/>
            </a:lvl1pPr>
          </a:lstStyle>
          <a:p>
            <a:r>
              <a:rPr lang="en-US"/>
              <a:t>Click to edit Master title style</a:t>
            </a:r>
          </a:p>
        </p:txBody>
      </p:sp>
      <p:sp>
        <p:nvSpPr>
          <p:cNvPr id="4" name="Text Placeholder 3">
            <a:extLst>
              <a:ext uri="{FF2B5EF4-FFF2-40B4-BE49-F238E27FC236}">
                <a16:creationId xmlns:a16="http://schemas.microsoft.com/office/drawing/2014/main" id="{48F3A61A-A91C-1F43-A70D-A71D9A89D430}"/>
              </a:ext>
            </a:extLst>
          </p:cNvPr>
          <p:cNvSpPr>
            <a:spLocks noGrp="1"/>
          </p:cNvSpPr>
          <p:nvPr>
            <p:ph type="body" sz="half" idx="2"/>
          </p:nvPr>
        </p:nvSpPr>
        <p:spPr>
          <a:xfrm>
            <a:off x="644163" y="2159208"/>
            <a:ext cx="5451837" cy="408095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712183550"/>
      </p:ext>
    </p:extLst>
  </p:cSld>
  <p:clrMapOvr>
    <a:masterClrMapping/>
  </p:clrMapOvr>
  <p:transition spd="slow" advClick="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413AE-3E92-6B4B-93B9-053412EF84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94F0A9-55E7-3D49-9AA0-88045F98CD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D6965E-795F-5A46-8506-48664C00D10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7BD147F-955E-144C-8583-4F3921EE5D49}"/>
              </a:ext>
            </a:extLst>
          </p:cNvPr>
          <p:cNvSpPr>
            <a:spLocks noGrp="1"/>
          </p:cNvSpPr>
          <p:nvPr>
            <p:ph type="ftr" sz="quarter" idx="11"/>
          </p:nvPr>
        </p:nvSpPr>
        <p:spPr>
          <a:xfrm>
            <a:off x="4038600" y="6356350"/>
            <a:ext cx="4114800" cy="365125"/>
          </a:xfrm>
          <a:prstGeom prst="rect">
            <a:avLst/>
          </a:prstGeom>
        </p:spPr>
        <p:txBody>
          <a:bodyPr/>
          <a:lstStyle/>
          <a:p>
            <a:r>
              <a:rPr lang="en-US"/>
              <a:t>Slide courtesy of i4cp, the Institute for Corporate Productivity</a:t>
            </a:r>
          </a:p>
        </p:txBody>
      </p:sp>
      <p:sp>
        <p:nvSpPr>
          <p:cNvPr id="6" name="Slide Number Placeholder 5">
            <a:extLst>
              <a:ext uri="{FF2B5EF4-FFF2-40B4-BE49-F238E27FC236}">
                <a16:creationId xmlns:a16="http://schemas.microsoft.com/office/drawing/2014/main" id="{5938930D-D4C5-6340-90B5-2C9BCBC1A3C1}"/>
              </a:ext>
            </a:extLst>
          </p:cNvPr>
          <p:cNvSpPr>
            <a:spLocks noGrp="1"/>
          </p:cNvSpPr>
          <p:nvPr>
            <p:ph type="sldNum" sz="quarter" idx="12"/>
          </p:nvPr>
        </p:nvSpPr>
        <p:spPr>
          <a:xfrm>
            <a:off x="8610600" y="6356350"/>
            <a:ext cx="2743200" cy="365125"/>
          </a:xfrm>
          <a:prstGeom prst="rect">
            <a:avLst/>
          </a:prstGeom>
        </p:spPr>
        <p:txBody>
          <a:bodyPr/>
          <a:lstStyle/>
          <a:p>
            <a:fld id="{0189EF28-102A-1A43-AFDF-542CC2E3FBA6}" type="slidenum">
              <a:rPr lang="en-US" smtClean="0"/>
              <a:t>‹#›</a:t>
            </a:fld>
            <a:endParaRPr lang="en-US"/>
          </a:p>
        </p:txBody>
      </p:sp>
    </p:spTree>
    <p:extLst>
      <p:ext uri="{BB962C8B-B14F-4D97-AF65-F5344CB8AC3E}">
        <p14:creationId xmlns:p14="http://schemas.microsoft.com/office/powerpoint/2010/main" val="30217178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Content and Caption">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8BAC87-3241-4F5C-B639-A640855799BC}"/>
              </a:ext>
            </a:extLst>
          </p:cNvPr>
          <p:cNvSpPr>
            <a:spLocks noGrp="1"/>
          </p:cNvSpPr>
          <p:nvPr>
            <p:ph type="pic" sz="quarter" idx="10"/>
          </p:nvPr>
        </p:nvSpPr>
        <p:spPr>
          <a:xfrm>
            <a:off x="7106312" y="0"/>
            <a:ext cx="5085688" cy="6858000"/>
          </a:xfrm>
          <a:custGeom>
            <a:avLst/>
            <a:gdLst>
              <a:gd name="connsiteX0" fmla="*/ 0 w 7861250"/>
              <a:gd name="connsiteY0" fmla="*/ 0 h 13716000"/>
              <a:gd name="connsiteX1" fmla="*/ 7861250 w 7861250"/>
              <a:gd name="connsiteY1" fmla="*/ 0 h 13716000"/>
              <a:gd name="connsiteX2" fmla="*/ 7861250 w 7861250"/>
              <a:gd name="connsiteY2" fmla="*/ 13716000 h 13716000"/>
              <a:gd name="connsiteX3" fmla="*/ 0 w 786125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7861250" h="13716000">
                <a:moveTo>
                  <a:pt x="0" y="0"/>
                </a:moveTo>
                <a:lnTo>
                  <a:pt x="7861250" y="0"/>
                </a:lnTo>
                <a:lnTo>
                  <a:pt x="7861250" y="13716000"/>
                </a:lnTo>
                <a:lnTo>
                  <a:pt x="0" y="13716000"/>
                </a:lnTo>
                <a:close/>
              </a:path>
            </a:pathLst>
          </a:custGeom>
          <a:solidFill>
            <a:schemeClr val="bg1"/>
          </a:solidFill>
          <a:effectLst>
            <a:outerShdw blurRad="533400" dist="342900" algn="l" rotWithShape="0">
              <a:schemeClr val="bg1">
                <a:lumMod val="65000"/>
                <a:alpha val="25000"/>
              </a:schemeClr>
            </a:outerShdw>
          </a:effectLst>
        </p:spPr>
        <p:txBody>
          <a:bodyPr wrap="square">
            <a:noAutofit/>
          </a:bodyPr>
          <a:lstStyle/>
          <a:p>
            <a:endParaRPr lang="en-US"/>
          </a:p>
        </p:txBody>
      </p:sp>
      <p:sp>
        <p:nvSpPr>
          <p:cNvPr id="3" name="Title 1">
            <a:extLst>
              <a:ext uri="{FF2B5EF4-FFF2-40B4-BE49-F238E27FC236}">
                <a16:creationId xmlns:a16="http://schemas.microsoft.com/office/drawing/2014/main" id="{1A774989-AA0A-3C4D-9368-FB0A32659AA8}"/>
              </a:ext>
            </a:extLst>
          </p:cNvPr>
          <p:cNvSpPr>
            <a:spLocks noGrp="1"/>
          </p:cNvSpPr>
          <p:nvPr>
            <p:ph type="title"/>
          </p:nvPr>
        </p:nvSpPr>
        <p:spPr>
          <a:xfrm>
            <a:off x="644163" y="559009"/>
            <a:ext cx="5451837" cy="1713286"/>
          </a:xfrm>
          <a:noFill/>
        </p:spPr>
        <p:txBody>
          <a:bodyPr anchor="b">
            <a:normAutofit/>
          </a:bodyPr>
          <a:lstStyle>
            <a:lvl1pPr>
              <a:defRPr sz="36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48F3A61A-A91C-1F43-A70D-A71D9A89D430}"/>
              </a:ext>
            </a:extLst>
          </p:cNvPr>
          <p:cNvSpPr>
            <a:spLocks noGrp="1"/>
          </p:cNvSpPr>
          <p:nvPr>
            <p:ph type="body" sz="half" idx="2"/>
          </p:nvPr>
        </p:nvSpPr>
        <p:spPr>
          <a:xfrm>
            <a:off x="644163" y="2159208"/>
            <a:ext cx="5451837" cy="4080953"/>
          </a:xfrm>
          <a:no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132914955"/>
      </p:ext>
    </p:extLst>
  </p:cSld>
  <p:clrMapOvr>
    <a:masterClrMapping/>
  </p:clrMapOvr>
  <p:transition spd="slow" advClick="0">
    <p:wip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2" y="-1"/>
            <a:ext cx="8862646" cy="6858000"/>
          </a:xfrm>
          <a:custGeom>
            <a:avLst/>
            <a:gdLst>
              <a:gd name="connsiteX0" fmla="*/ 0 w 8862646"/>
              <a:gd name="connsiteY0" fmla="*/ 0 h 6858000"/>
              <a:gd name="connsiteX1" fmla="*/ 2070513 w 8862646"/>
              <a:gd name="connsiteY1" fmla="*/ 0 h 6858000"/>
              <a:gd name="connsiteX2" fmla="*/ 8862646 w 8862646"/>
              <a:gd name="connsiteY2" fmla="*/ 0 h 6858000"/>
              <a:gd name="connsiteX3" fmla="*/ 2070513 w 8862646"/>
              <a:gd name="connsiteY3" fmla="*/ 6858000 h 6858000"/>
              <a:gd name="connsiteX4" fmla="*/ 0 w 886264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2646" h="6858000">
                <a:moveTo>
                  <a:pt x="0" y="0"/>
                </a:moveTo>
                <a:lnTo>
                  <a:pt x="2070513" y="0"/>
                </a:lnTo>
                <a:lnTo>
                  <a:pt x="8862646" y="0"/>
                </a:lnTo>
                <a:lnTo>
                  <a:pt x="2070513" y="6858000"/>
                </a:lnTo>
                <a:lnTo>
                  <a:pt x="0" y="6858000"/>
                </a:lnTo>
                <a:close/>
              </a:path>
            </a:pathLst>
          </a:custGeom>
          <a:solidFill>
            <a:schemeClr val="tx1">
              <a:lumMod val="65000"/>
              <a:lumOff val="35000"/>
            </a:schemeClr>
          </a:solidFill>
        </p:spPr>
        <p:txBody>
          <a:bodyPr wrap="square">
            <a:noAutofit/>
          </a:bodyPr>
          <a:lstStyle/>
          <a:p>
            <a:endParaRPr lang="en-US"/>
          </a:p>
        </p:txBody>
      </p:sp>
      <p:sp>
        <p:nvSpPr>
          <p:cNvPr id="3" name="Title 1">
            <a:extLst>
              <a:ext uri="{FF2B5EF4-FFF2-40B4-BE49-F238E27FC236}">
                <a16:creationId xmlns:a16="http://schemas.microsoft.com/office/drawing/2014/main" id="{54BFDA48-8667-0047-BF99-1A97C7A01899}"/>
              </a:ext>
            </a:extLst>
          </p:cNvPr>
          <p:cNvSpPr>
            <a:spLocks noGrp="1"/>
          </p:cNvSpPr>
          <p:nvPr>
            <p:ph type="title"/>
          </p:nvPr>
        </p:nvSpPr>
        <p:spPr>
          <a:xfrm>
            <a:off x="7106746" y="1174629"/>
            <a:ext cx="4612999" cy="1133867"/>
          </a:xfrm>
        </p:spPr>
        <p:txBody>
          <a:bodyPr anchor="b">
            <a:normAutofit/>
          </a:bodyPr>
          <a:lstStyle>
            <a:lvl1pPr algn="r">
              <a:defRPr sz="3600"/>
            </a:lvl1pPr>
          </a:lstStyle>
          <a:p>
            <a:r>
              <a:rPr lang="en-US"/>
              <a:t>Click to edit Master title style</a:t>
            </a:r>
          </a:p>
        </p:txBody>
      </p:sp>
      <p:sp>
        <p:nvSpPr>
          <p:cNvPr id="4" name="Text Placeholder 3">
            <a:extLst>
              <a:ext uri="{FF2B5EF4-FFF2-40B4-BE49-F238E27FC236}">
                <a16:creationId xmlns:a16="http://schemas.microsoft.com/office/drawing/2014/main" id="{E49E6E6E-61D7-BC45-AF3A-30B68B40804F}"/>
              </a:ext>
            </a:extLst>
          </p:cNvPr>
          <p:cNvSpPr>
            <a:spLocks noGrp="1"/>
          </p:cNvSpPr>
          <p:nvPr>
            <p:ph type="body" sz="half" idx="2"/>
          </p:nvPr>
        </p:nvSpPr>
        <p:spPr>
          <a:xfrm>
            <a:off x="6096001" y="2393987"/>
            <a:ext cx="5623746" cy="3811588"/>
          </a:xfrm>
        </p:spPr>
        <p:txBody>
          <a:bodyPr/>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20859342"/>
      </p:ext>
    </p:extLst>
  </p:cSld>
  <p:clrMapOvr>
    <a:masterClrMapping/>
  </p:clrMapOvr>
  <p:transition spd="slow" advClick="0">
    <p:wip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272655E-3B0A-4AC2-BA94-C05C3F3FDA63}"/>
              </a:ext>
            </a:extLst>
          </p:cNvPr>
          <p:cNvSpPr>
            <a:spLocks noGrp="1"/>
          </p:cNvSpPr>
          <p:nvPr>
            <p:ph type="pic" sz="quarter" idx="10"/>
          </p:nvPr>
        </p:nvSpPr>
        <p:spPr>
          <a:xfrm>
            <a:off x="-57045" y="2112074"/>
            <a:ext cx="3353235" cy="3353237"/>
          </a:xfrm>
          <a:custGeom>
            <a:avLst/>
            <a:gdLst>
              <a:gd name="connsiteX0" fmla="*/ 1676617 w 3353235"/>
              <a:gd name="connsiteY0" fmla="*/ 0 h 3353237"/>
              <a:gd name="connsiteX1" fmla="*/ 1901290 w 3353235"/>
              <a:gd name="connsiteY1" fmla="*/ 93063 h 3353237"/>
              <a:gd name="connsiteX2" fmla="*/ 3260173 w 3353235"/>
              <a:gd name="connsiteY2" fmla="*/ 1451946 h 3353237"/>
              <a:gd name="connsiteX3" fmla="*/ 3260173 w 3353235"/>
              <a:gd name="connsiteY3" fmla="*/ 1901291 h 3353237"/>
              <a:gd name="connsiteX4" fmla="*/ 1901290 w 3353235"/>
              <a:gd name="connsiteY4" fmla="*/ 3260174 h 3353237"/>
              <a:gd name="connsiteX5" fmla="*/ 1451945 w 3353235"/>
              <a:gd name="connsiteY5" fmla="*/ 3260174 h 3353237"/>
              <a:gd name="connsiteX6" fmla="*/ 93062 w 3353235"/>
              <a:gd name="connsiteY6" fmla="*/ 1901291 h 3353237"/>
              <a:gd name="connsiteX7" fmla="*/ 93062 w 3353235"/>
              <a:gd name="connsiteY7" fmla="*/ 1451946 h 3353237"/>
              <a:gd name="connsiteX8" fmla="*/ 1451945 w 3353235"/>
              <a:gd name="connsiteY8" fmla="*/ 93063 h 3353237"/>
              <a:gd name="connsiteX9" fmla="*/ 1676617 w 3353235"/>
              <a:gd name="connsiteY9" fmla="*/ 0 h 335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3235" h="3353237">
                <a:moveTo>
                  <a:pt x="1676617" y="0"/>
                </a:moveTo>
                <a:cubicBezTo>
                  <a:pt x="1757933" y="0"/>
                  <a:pt x="1839249" y="31021"/>
                  <a:pt x="1901290" y="93063"/>
                </a:cubicBezTo>
                <a:lnTo>
                  <a:pt x="3260173" y="1451946"/>
                </a:lnTo>
                <a:cubicBezTo>
                  <a:pt x="3384256" y="1576029"/>
                  <a:pt x="3384256" y="1777208"/>
                  <a:pt x="3260173" y="1901291"/>
                </a:cubicBezTo>
                <a:lnTo>
                  <a:pt x="1901290" y="3260174"/>
                </a:lnTo>
                <a:cubicBezTo>
                  <a:pt x="1777207" y="3384258"/>
                  <a:pt x="1576028" y="3384258"/>
                  <a:pt x="1451945" y="3260174"/>
                </a:cubicBezTo>
                <a:lnTo>
                  <a:pt x="93062" y="1901291"/>
                </a:lnTo>
                <a:cubicBezTo>
                  <a:pt x="-31021" y="1777208"/>
                  <a:pt x="-31021" y="1576029"/>
                  <a:pt x="93062" y="1451946"/>
                </a:cubicBezTo>
                <a:lnTo>
                  <a:pt x="1451945" y="93063"/>
                </a:lnTo>
                <a:cubicBezTo>
                  <a:pt x="1513986" y="31021"/>
                  <a:pt x="1595302" y="0"/>
                  <a:pt x="1676617" y="0"/>
                </a:cubicBezTo>
                <a:close/>
              </a:path>
            </a:pathLst>
          </a:custGeom>
          <a:gradFill>
            <a:gsLst>
              <a:gs pos="0">
                <a:schemeClr val="tx1">
                  <a:lumMod val="75000"/>
                  <a:lumOff val="25000"/>
                </a:schemeClr>
              </a:gs>
              <a:gs pos="61000">
                <a:schemeClr val="tx1">
                  <a:lumMod val="50000"/>
                  <a:lumOff val="50000"/>
                </a:schemeClr>
              </a:gs>
            </a:gsLst>
            <a:lin ang="17400000" scaled="0"/>
          </a:gradFill>
        </p:spPr>
        <p:txBody>
          <a:bodyPr wrap="square">
            <a:noAutofit/>
          </a:bodyPr>
          <a:lstStyle/>
          <a:p>
            <a:endParaRPr lang="en-US"/>
          </a:p>
        </p:txBody>
      </p:sp>
      <p:sp>
        <p:nvSpPr>
          <p:cNvPr id="12" name="Picture Placeholder 11">
            <a:extLst>
              <a:ext uri="{FF2B5EF4-FFF2-40B4-BE49-F238E27FC236}">
                <a16:creationId xmlns:a16="http://schemas.microsoft.com/office/drawing/2014/main" id="{B84CAA2B-30E8-4547-84E8-C4D5A197CB05}"/>
              </a:ext>
            </a:extLst>
          </p:cNvPr>
          <p:cNvSpPr>
            <a:spLocks noGrp="1"/>
          </p:cNvSpPr>
          <p:nvPr>
            <p:ph type="pic" sz="quarter" idx="11"/>
          </p:nvPr>
        </p:nvSpPr>
        <p:spPr>
          <a:xfrm>
            <a:off x="2205052" y="4135047"/>
            <a:ext cx="3353236" cy="3353237"/>
          </a:xfrm>
          <a:custGeom>
            <a:avLst/>
            <a:gdLst>
              <a:gd name="connsiteX0" fmla="*/ 1676618 w 3353236"/>
              <a:gd name="connsiteY0" fmla="*/ 0 h 3353237"/>
              <a:gd name="connsiteX1" fmla="*/ 1901290 w 3353236"/>
              <a:gd name="connsiteY1" fmla="*/ 93063 h 3353237"/>
              <a:gd name="connsiteX2" fmla="*/ 3260173 w 3353236"/>
              <a:gd name="connsiteY2" fmla="*/ 1451946 h 3353237"/>
              <a:gd name="connsiteX3" fmla="*/ 3260173 w 3353236"/>
              <a:gd name="connsiteY3" fmla="*/ 1901291 h 3353237"/>
              <a:gd name="connsiteX4" fmla="*/ 1901290 w 3353236"/>
              <a:gd name="connsiteY4" fmla="*/ 3260174 h 3353237"/>
              <a:gd name="connsiteX5" fmla="*/ 1451945 w 3353236"/>
              <a:gd name="connsiteY5" fmla="*/ 3260174 h 3353237"/>
              <a:gd name="connsiteX6" fmla="*/ 93062 w 3353236"/>
              <a:gd name="connsiteY6" fmla="*/ 1901291 h 3353237"/>
              <a:gd name="connsiteX7" fmla="*/ 93062 w 3353236"/>
              <a:gd name="connsiteY7" fmla="*/ 1451946 h 3353237"/>
              <a:gd name="connsiteX8" fmla="*/ 1451945 w 3353236"/>
              <a:gd name="connsiteY8" fmla="*/ 93063 h 3353237"/>
              <a:gd name="connsiteX9" fmla="*/ 1676618 w 3353236"/>
              <a:gd name="connsiteY9" fmla="*/ 0 h 335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3236" h="3353237">
                <a:moveTo>
                  <a:pt x="1676618" y="0"/>
                </a:moveTo>
                <a:cubicBezTo>
                  <a:pt x="1757933" y="0"/>
                  <a:pt x="1839249" y="31021"/>
                  <a:pt x="1901290" y="93063"/>
                </a:cubicBezTo>
                <a:lnTo>
                  <a:pt x="3260173" y="1451946"/>
                </a:lnTo>
                <a:cubicBezTo>
                  <a:pt x="3384257" y="1576029"/>
                  <a:pt x="3384257" y="1777208"/>
                  <a:pt x="3260173" y="1901291"/>
                </a:cubicBezTo>
                <a:lnTo>
                  <a:pt x="1901290" y="3260174"/>
                </a:lnTo>
                <a:cubicBezTo>
                  <a:pt x="1777207" y="3384258"/>
                  <a:pt x="1576028" y="3384258"/>
                  <a:pt x="1451945" y="3260174"/>
                </a:cubicBezTo>
                <a:lnTo>
                  <a:pt x="93062" y="1901291"/>
                </a:lnTo>
                <a:cubicBezTo>
                  <a:pt x="-31021" y="1777208"/>
                  <a:pt x="-31021" y="1576029"/>
                  <a:pt x="93062" y="1451946"/>
                </a:cubicBezTo>
                <a:lnTo>
                  <a:pt x="1451945" y="93063"/>
                </a:lnTo>
                <a:cubicBezTo>
                  <a:pt x="1513986" y="31021"/>
                  <a:pt x="1595302" y="0"/>
                  <a:pt x="1676618" y="0"/>
                </a:cubicBezTo>
                <a:close/>
              </a:path>
            </a:pathLst>
          </a:custGeom>
          <a:gradFill>
            <a:gsLst>
              <a:gs pos="0">
                <a:schemeClr val="accent6"/>
              </a:gs>
              <a:gs pos="61000">
                <a:schemeClr val="accent1"/>
              </a:gs>
            </a:gsLst>
            <a:lin ang="17400000" scaled="0"/>
          </a:gradFill>
          <a:effectLst>
            <a:outerShdw blurRad="889000" dist="381000" dir="18900000" algn="bl" rotWithShape="0">
              <a:prstClr val="black">
                <a:alpha val="40000"/>
              </a:prstClr>
            </a:outerShdw>
          </a:effectLst>
        </p:spPr>
        <p:txBody>
          <a:bodyPr wrap="square">
            <a:noAutofit/>
          </a:bodyPr>
          <a:lstStyle/>
          <a:p>
            <a:endParaRPr lang="en-US"/>
          </a:p>
        </p:txBody>
      </p:sp>
      <p:sp>
        <p:nvSpPr>
          <p:cNvPr id="15" name="Picture Placeholder 14">
            <a:extLst>
              <a:ext uri="{FF2B5EF4-FFF2-40B4-BE49-F238E27FC236}">
                <a16:creationId xmlns:a16="http://schemas.microsoft.com/office/drawing/2014/main" id="{B65EDCD4-969E-469D-8EFB-2346A454ED67}"/>
              </a:ext>
            </a:extLst>
          </p:cNvPr>
          <p:cNvSpPr>
            <a:spLocks noGrp="1"/>
          </p:cNvSpPr>
          <p:nvPr>
            <p:ph type="pic" sz="quarter" idx="12"/>
          </p:nvPr>
        </p:nvSpPr>
        <p:spPr>
          <a:xfrm>
            <a:off x="5417182" y="1313315"/>
            <a:ext cx="6802304" cy="6802304"/>
          </a:xfrm>
          <a:custGeom>
            <a:avLst/>
            <a:gdLst>
              <a:gd name="connsiteX0" fmla="*/ 3401152 w 6802304"/>
              <a:gd name="connsiteY0" fmla="*/ 0 h 6802304"/>
              <a:gd name="connsiteX1" fmla="*/ 3856918 w 6802304"/>
              <a:gd name="connsiteY1" fmla="*/ 188784 h 6802304"/>
              <a:gd name="connsiteX2" fmla="*/ 6613520 w 6802304"/>
              <a:gd name="connsiteY2" fmla="*/ 2945387 h 6802304"/>
              <a:gd name="connsiteX3" fmla="*/ 6613520 w 6802304"/>
              <a:gd name="connsiteY3" fmla="*/ 3856918 h 6802304"/>
              <a:gd name="connsiteX4" fmla="*/ 3856918 w 6802304"/>
              <a:gd name="connsiteY4" fmla="*/ 6613520 h 6802304"/>
              <a:gd name="connsiteX5" fmla="*/ 2945387 w 6802304"/>
              <a:gd name="connsiteY5" fmla="*/ 6613520 h 6802304"/>
              <a:gd name="connsiteX6" fmla="*/ 188784 w 6802304"/>
              <a:gd name="connsiteY6" fmla="*/ 3856918 h 6802304"/>
              <a:gd name="connsiteX7" fmla="*/ 188784 w 6802304"/>
              <a:gd name="connsiteY7" fmla="*/ 2945387 h 6802304"/>
              <a:gd name="connsiteX8" fmla="*/ 2945387 w 6802304"/>
              <a:gd name="connsiteY8" fmla="*/ 188784 h 6802304"/>
              <a:gd name="connsiteX9" fmla="*/ 3401152 w 6802304"/>
              <a:gd name="connsiteY9" fmla="*/ 0 h 680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02304" h="6802304">
                <a:moveTo>
                  <a:pt x="3401152" y="0"/>
                </a:moveTo>
                <a:cubicBezTo>
                  <a:pt x="3566107" y="0"/>
                  <a:pt x="3731062" y="62928"/>
                  <a:pt x="3856918" y="188784"/>
                </a:cubicBezTo>
                <a:lnTo>
                  <a:pt x="6613520" y="2945387"/>
                </a:lnTo>
                <a:cubicBezTo>
                  <a:pt x="6865232" y="3197099"/>
                  <a:pt x="6865232" y="3605206"/>
                  <a:pt x="6613520" y="3856918"/>
                </a:cubicBezTo>
                <a:lnTo>
                  <a:pt x="3856918" y="6613520"/>
                </a:lnTo>
                <a:cubicBezTo>
                  <a:pt x="3605205" y="6865232"/>
                  <a:pt x="3197099" y="6865232"/>
                  <a:pt x="2945387" y="6613520"/>
                </a:cubicBezTo>
                <a:lnTo>
                  <a:pt x="188784" y="3856918"/>
                </a:lnTo>
                <a:cubicBezTo>
                  <a:pt x="-62928" y="3605206"/>
                  <a:pt x="-62928" y="3197099"/>
                  <a:pt x="188784" y="2945387"/>
                </a:cubicBezTo>
                <a:lnTo>
                  <a:pt x="2945387" y="188784"/>
                </a:lnTo>
                <a:cubicBezTo>
                  <a:pt x="3071243" y="62928"/>
                  <a:pt x="3236197" y="0"/>
                  <a:pt x="3401152" y="0"/>
                </a:cubicBezTo>
                <a:close/>
              </a:path>
            </a:pathLst>
          </a:custGeom>
          <a:gradFill>
            <a:gsLst>
              <a:gs pos="0">
                <a:schemeClr val="accent6"/>
              </a:gs>
              <a:gs pos="61000">
                <a:schemeClr val="accent1"/>
              </a:gs>
            </a:gsLst>
            <a:lin ang="17400000" scaled="0"/>
          </a:gradFill>
        </p:spPr>
        <p:txBody>
          <a:bodyPr wrap="square">
            <a:noAutofit/>
          </a:bodyPr>
          <a:lstStyle/>
          <a:p>
            <a:endParaRPr lang="en-US"/>
          </a:p>
        </p:txBody>
      </p:sp>
      <p:sp>
        <p:nvSpPr>
          <p:cNvPr id="5" name="Title 1">
            <a:extLst>
              <a:ext uri="{FF2B5EF4-FFF2-40B4-BE49-F238E27FC236}">
                <a16:creationId xmlns:a16="http://schemas.microsoft.com/office/drawing/2014/main" id="{6060E614-6314-C84A-92F8-19415DB0BCE6}"/>
              </a:ext>
            </a:extLst>
          </p:cNvPr>
          <p:cNvSpPr>
            <a:spLocks noGrp="1"/>
          </p:cNvSpPr>
          <p:nvPr>
            <p:ph type="title"/>
          </p:nvPr>
        </p:nvSpPr>
        <p:spPr>
          <a:xfrm>
            <a:off x="644163" y="166354"/>
            <a:ext cx="7039747" cy="1146961"/>
          </a:xfrm>
        </p:spPr>
        <p:txBody>
          <a:bodyPr anchor="b">
            <a:normAutofit/>
          </a:bodyPr>
          <a:lstStyle>
            <a:lvl1pPr>
              <a:defRPr sz="3600"/>
            </a:lvl1pPr>
          </a:lstStyle>
          <a:p>
            <a:r>
              <a:rPr lang="en-US"/>
              <a:t>Click to edit Master title style</a:t>
            </a:r>
          </a:p>
        </p:txBody>
      </p:sp>
      <p:sp>
        <p:nvSpPr>
          <p:cNvPr id="6" name="Text Placeholder 3">
            <a:extLst>
              <a:ext uri="{FF2B5EF4-FFF2-40B4-BE49-F238E27FC236}">
                <a16:creationId xmlns:a16="http://schemas.microsoft.com/office/drawing/2014/main" id="{3829CBE7-3ED0-244E-8A8A-F1CDA1C5DCF9}"/>
              </a:ext>
            </a:extLst>
          </p:cNvPr>
          <p:cNvSpPr>
            <a:spLocks noGrp="1"/>
          </p:cNvSpPr>
          <p:nvPr>
            <p:ph type="body" sz="half" idx="2"/>
          </p:nvPr>
        </p:nvSpPr>
        <p:spPr>
          <a:xfrm>
            <a:off x="6096001" y="2397168"/>
            <a:ext cx="5717458" cy="3693916"/>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07149456"/>
      </p:ext>
    </p:extLst>
  </p:cSld>
  <p:clrMapOvr>
    <a:masterClrMapping/>
  </p:clrMapOvr>
  <p:transition spd="slow" advClick="0">
    <p:wip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27_Title Slide">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0" y="0"/>
            <a:ext cx="2438400" cy="4038600"/>
          </a:xfrm>
          <a:prstGeom prst="rect">
            <a:avLst/>
          </a:prstGeom>
          <a:effectLst/>
        </p:spPr>
        <p:txBody>
          <a:bodyPr/>
          <a:lstStyle/>
          <a:p>
            <a:endParaRPr lang="id-ID"/>
          </a:p>
        </p:txBody>
      </p:sp>
      <p:sp>
        <p:nvSpPr>
          <p:cNvPr id="12" name="Picture Placeholder 10"/>
          <p:cNvSpPr>
            <a:spLocks noGrp="1"/>
          </p:cNvSpPr>
          <p:nvPr>
            <p:ph type="pic" sz="quarter" idx="12"/>
          </p:nvPr>
        </p:nvSpPr>
        <p:spPr>
          <a:xfrm>
            <a:off x="4876800" y="0"/>
            <a:ext cx="2438400" cy="4038600"/>
          </a:xfrm>
          <a:prstGeom prst="rect">
            <a:avLst/>
          </a:prstGeom>
          <a:effectLst/>
        </p:spPr>
        <p:txBody>
          <a:bodyPr/>
          <a:lstStyle/>
          <a:p>
            <a:endParaRPr lang="id-ID"/>
          </a:p>
        </p:txBody>
      </p:sp>
      <p:sp>
        <p:nvSpPr>
          <p:cNvPr id="13" name="Picture Placeholder 10"/>
          <p:cNvSpPr>
            <a:spLocks noGrp="1"/>
          </p:cNvSpPr>
          <p:nvPr>
            <p:ph type="pic" sz="quarter" idx="13"/>
          </p:nvPr>
        </p:nvSpPr>
        <p:spPr>
          <a:xfrm>
            <a:off x="9753600" y="0"/>
            <a:ext cx="2438400" cy="4038600"/>
          </a:xfrm>
          <a:prstGeom prst="rect">
            <a:avLst/>
          </a:prstGeom>
          <a:effectLst/>
        </p:spPr>
        <p:txBody>
          <a:bodyPr/>
          <a:lstStyle/>
          <a:p>
            <a:endParaRPr lang="id-ID"/>
          </a:p>
        </p:txBody>
      </p:sp>
      <p:sp>
        <p:nvSpPr>
          <p:cNvPr id="14" name="Picture Placeholder 10"/>
          <p:cNvSpPr>
            <a:spLocks noGrp="1"/>
          </p:cNvSpPr>
          <p:nvPr>
            <p:ph type="pic" sz="quarter" idx="14"/>
          </p:nvPr>
        </p:nvSpPr>
        <p:spPr>
          <a:xfrm>
            <a:off x="7315200" y="374353"/>
            <a:ext cx="2438400" cy="40386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127000" dist="38100" dir="5400000" algn="t" rotWithShape="0">
              <a:schemeClr val="tx1">
                <a:lumMod val="85000"/>
                <a:lumOff val="15000"/>
                <a:alpha val="40000"/>
              </a:schemeClr>
            </a:outerShdw>
          </a:effectLst>
        </p:spPr>
        <p:txBody>
          <a:bodyPr/>
          <a:lstStyle/>
          <a:p>
            <a:endParaRPr lang="id-ID"/>
          </a:p>
        </p:txBody>
      </p:sp>
      <p:sp>
        <p:nvSpPr>
          <p:cNvPr id="15" name="Picture Placeholder 10"/>
          <p:cNvSpPr>
            <a:spLocks noGrp="1"/>
          </p:cNvSpPr>
          <p:nvPr>
            <p:ph type="pic" sz="quarter" idx="15"/>
          </p:nvPr>
        </p:nvSpPr>
        <p:spPr>
          <a:xfrm>
            <a:off x="2438400" y="374353"/>
            <a:ext cx="2438400" cy="4038600"/>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outerShdw blurRad="127000" dist="38100" dir="5400000" algn="t" rotWithShape="0">
              <a:schemeClr val="tx1">
                <a:lumMod val="85000"/>
                <a:lumOff val="15000"/>
                <a:alpha val="40000"/>
              </a:schemeClr>
            </a:outerShdw>
          </a:effectLst>
        </p:spPr>
        <p:txBody>
          <a:bodyPr/>
          <a:lstStyle/>
          <a:p>
            <a:endParaRPr lang="id-ID"/>
          </a:p>
        </p:txBody>
      </p:sp>
      <p:sp>
        <p:nvSpPr>
          <p:cNvPr id="7" name="Title 1">
            <a:extLst>
              <a:ext uri="{FF2B5EF4-FFF2-40B4-BE49-F238E27FC236}">
                <a16:creationId xmlns:a16="http://schemas.microsoft.com/office/drawing/2014/main" id="{4B8E3C1F-3BC7-D94F-8163-46D4F90E222E}"/>
              </a:ext>
            </a:extLst>
          </p:cNvPr>
          <p:cNvSpPr>
            <a:spLocks noGrp="1"/>
          </p:cNvSpPr>
          <p:nvPr>
            <p:ph type="title"/>
          </p:nvPr>
        </p:nvSpPr>
        <p:spPr>
          <a:xfrm>
            <a:off x="384407" y="4412954"/>
            <a:ext cx="11423185" cy="928262"/>
          </a:xfrm>
        </p:spPr>
        <p:txBody>
          <a:bodyPr anchor="b">
            <a:normAutofit/>
          </a:bodyPr>
          <a:lstStyle>
            <a:lvl1pPr algn="ctr">
              <a:defRPr sz="3600"/>
            </a:lvl1pPr>
          </a:lstStyle>
          <a:p>
            <a:r>
              <a:rPr lang="en-US"/>
              <a:t>Click to edit Master title style</a:t>
            </a:r>
          </a:p>
        </p:txBody>
      </p:sp>
      <p:sp>
        <p:nvSpPr>
          <p:cNvPr id="8" name="Text Placeholder 3">
            <a:extLst>
              <a:ext uri="{FF2B5EF4-FFF2-40B4-BE49-F238E27FC236}">
                <a16:creationId xmlns:a16="http://schemas.microsoft.com/office/drawing/2014/main" id="{66ED056B-8FC9-3245-99D0-11455E37ACE4}"/>
              </a:ext>
            </a:extLst>
          </p:cNvPr>
          <p:cNvSpPr>
            <a:spLocks noGrp="1"/>
          </p:cNvSpPr>
          <p:nvPr>
            <p:ph type="body" sz="half" idx="2"/>
          </p:nvPr>
        </p:nvSpPr>
        <p:spPr>
          <a:xfrm>
            <a:off x="384407" y="5341215"/>
            <a:ext cx="11423185" cy="978667"/>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860049272"/>
      </p:ext>
    </p:extLst>
  </p:cSld>
  <p:clrMapOvr>
    <a:masterClrMapping/>
  </p:clrMapOvr>
  <p:transition spd="slow" advClick="0">
    <p:wip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28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163372" y="1468475"/>
            <a:ext cx="10132749" cy="4082277"/>
          </a:xfrm>
          <a:custGeom>
            <a:avLst/>
            <a:gdLst/>
            <a:ahLst/>
            <a:cxnLst/>
            <a:rect l="l" t="t" r="r" b="b"/>
            <a:pathLst>
              <a:path w="10132749" h="4082277">
                <a:moveTo>
                  <a:pt x="4587404" y="2027044"/>
                </a:moveTo>
                <a:cubicBezTo>
                  <a:pt x="4527609" y="2064629"/>
                  <a:pt x="4477637" y="2103496"/>
                  <a:pt x="4437489" y="2143644"/>
                </a:cubicBezTo>
                <a:cubicBezTo>
                  <a:pt x="4397342" y="2183791"/>
                  <a:pt x="4364454" y="2224367"/>
                  <a:pt x="4338828" y="2265369"/>
                </a:cubicBezTo>
                <a:cubicBezTo>
                  <a:pt x="4313202" y="2306371"/>
                  <a:pt x="4294409" y="2348227"/>
                  <a:pt x="4282450" y="2390938"/>
                </a:cubicBezTo>
                <a:cubicBezTo>
                  <a:pt x="4270491" y="2433649"/>
                  <a:pt x="4264511" y="2477213"/>
                  <a:pt x="4264511" y="2521632"/>
                </a:cubicBezTo>
                <a:cubicBezTo>
                  <a:pt x="4264511" y="2595095"/>
                  <a:pt x="4278179" y="2662577"/>
                  <a:pt x="4305514" y="2724080"/>
                </a:cubicBezTo>
                <a:cubicBezTo>
                  <a:pt x="4332848" y="2785584"/>
                  <a:pt x="4372142" y="2838545"/>
                  <a:pt x="4423395" y="2882964"/>
                </a:cubicBezTo>
                <a:cubicBezTo>
                  <a:pt x="4474648" y="2927383"/>
                  <a:pt x="4538286" y="2961978"/>
                  <a:pt x="4614311" y="2986750"/>
                </a:cubicBezTo>
                <a:cubicBezTo>
                  <a:pt x="4690336" y="3011523"/>
                  <a:pt x="4777892" y="3023909"/>
                  <a:pt x="4876981" y="3023909"/>
                </a:cubicBezTo>
                <a:cubicBezTo>
                  <a:pt x="4928233" y="3023909"/>
                  <a:pt x="4979059" y="3019211"/>
                  <a:pt x="5029457" y="3009814"/>
                </a:cubicBezTo>
                <a:cubicBezTo>
                  <a:pt x="5079856" y="3000418"/>
                  <a:pt x="5129400" y="2987605"/>
                  <a:pt x="5178090" y="2971375"/>
                </a:cubicBezTo>
                <a:cubicBezTo>
                  <a:pt x="5226780" y="2955145"/>
                  <a:pt x="5272908" y="2935498"/>
                  <a:pt x="5316472" y="2912434"/>
                </a:cubicBezTo>
                <a:cubicBezTo>
                  <a:pt x="5360037" y="2889370"/>
                  <a:pt x="5400612" y="2864171"/>
                  <a:pt x="5438198" y="2836836"/>
                </a:cubicBezTo>
                <a:cubicBezTo>
                  <a:pt x="5361318" y="2775333"/>
                  <a:pt x="5284012" y="2709986"/>
                  <a:pt x="5206279" y="2640795"/>
                </a:cubicBezTo>
                <a:cubicBezTo>
                  <a:pt x="5128546" y="2571604"/>
                  <a:pt x="5052948" y="2501985"/>
                  <a:pt x="4979486" y="2431940"/>
                </a:cubicBezTo>
                <a:cubicBezTo>
                  <a:pt x="4906024" y="2361895"/>
                  <a:pt x="4835551" y="2292276"/>
                  <a:pt x="4768069" y="2223085"/>
                </a:cubicBezTo>
                <a:cubicBezTo>
                  <a:pt x="4700586" y="2153894"/>
                  <a:pt x="4640364" y="2088547"/>
                  <a:pt x="4587404" y="2027044"/>
                </a:cubicBezTo>
                <a:close/>
                <a:moveTo>
                  <a:pt x="8567895" y="799542"/>
                </a:moveTo>
                <a:lnTo>
                  <a:pt x="8098933" y="2208991"/>
                </a:lnTo>
                <a:lnTo>
                  <a:pt x="9039419" y="2208991"/>
                </a:lnTo>
                <a:lnTo>
                  <a:pt x="8570457" y="799542"/>
                </a:lnTo>
                <a:close/>
                <a:moveTo>
                  <a:pt x="1578582" y="661160"/>
                </a:moveTo>
                <a:cubicBezTo>
                  <a:pt x="1412865" y="661160"/>
                  <a:pt x="1274483" y="691911"/>
                  <a:pt x="1163435" y="753414"/>
                </a:cubicBezTo>
                <a:cubicBezTo>
                  <a:pt x="1052388" y="814918"/>
                  <a:pt x="962696" y="897776"/>
                  <a:pt x="894359" y="1001990"/>
                </a:cubicBezTo>
                <a:cubicBezTo>
                  <a:pt x="826022" y="1106204"/>
                  <a:pt x="777759" y="1227929"/>
                  <a:pt x="749570" y="1367165"/>
                </a:cubicBezTo>
                <a:cubicBezTo>
                  <a:pt x="721381" y="1506402"/>
                  <a:pt x="707287" y="1652899"/>
                  <a:pt x="707287" y="1806657"/>
                </a:cubicBezTo>
                <a:cubicBezTo>
                  <a:pt x="707287" y="1989459"/>
                  <a:pt x="720954" y="2153467"/>
                  <a:pt x="748289" y="2298683"/>
                </a:cubicBezTo>
                <a:cubicBezTo>
                  <a:pt x="775624" y="2443899"/>
                  <a:pt x="821751" y="2567760"/>
                  <a:pt x="886671" y="2670265"/>
                </a:cubicBezTo>
                <a:cubicBezTo>
                  <a:pt x="951591" y="2772770"/>
                  <a:pt x="1038721" y="2850931"/>
                  <a:pt x="1148059" y="2904746"/>
                </a:cubicBezTo>
                <a:cubicBezTo>
                  <a:pt x="1257399" y="2958562"/>
                  <a:pt x="1394927" y="2985469"/>
                  <a:pt x="1560644" y="2985469"/>
                </a:cubicBezTo>
                <a:cubicBezTo>
                  <a:pt x="1726361" y="2985469"/>
                  <a:pt x="1864743" y="2954717"/>
                  <a:pt x="1975790" y="2893214"/>
                </a:cubicBezTo>
                <a:cubicBezTo>
                  <a:pt x="2086838" y="2831711"/>
                  <a:pt x="2176530" y="2747998"/>
                  <a:pt x="2244867" y="2642076"/>
                </a:cubicBezTo>
                <a:cubicBezTo>
                  <a:pt x="2313204" y="2536154"/>
                  <a:pt x="2361467" y="2412293"/>
                  <a:pt x="2389656" y="2270494"/>
                </a:cubicBezTo>
                <a:cubicBezTo>
                  <a:pt x="2417845" y="2128695"/>
                  <a:pt x="2431940" y="1977500"/>
                  <a:pt x="2431940" y="1816908"/>
                </a:cubicBezTo>
                <a:cubicBezTo>
                  <a:pt x="2431940" y="1644357"/>
                  <a:pt x="2418272" y="1487182"/>
                  <a:pt x="2390937" y="1345383"/>
                </a:cubicBezTo>
                <a:cubicBezTo>
                  <a:pt x="2363603" y="1203584"/>
                  <a:pt x="2317048" y="1081859"/>
                  <a:pt x="2251274" y="980207"/>
                </a:cubicBezTo>
                <a:cubicBezTo>
                  <a:pt x="2185499" y="878556"/>
                  <a:pt x="2097943" y="799969"/>
                  <a:pt x="1988603" y="744445"/>
                </a:cubicBezTo>
                <a:cubicBezTo>
                  <a:pt x="1879265" y="688922"/>
                  <a:pt x="1742591" y="661160"/>
                  <a:pt x="1578582" y="661160"/>
                </a:cubicBezTo>
                <a:close/>
                <a:moveTo>
                  <a:pt x="4953860" y="499714"/>
                </a:moveTo>
                <a:cubicBezTo>
                  <a:pt x="4882106" y="499714"/>
                  <a:pt x="4821030" y="507829"/>
                  <a:pt x="4770631" y="524059"/>
                </a:cubicBezTo>
                <a:cubicBezTo>
                  <a:pt x="4720233" y="540289"/>
                  <a:pt x="4678804" y="563353"/>
                  <a:pt x="4646344" y="593250"/>
                </a:cubicBezTo>
                <a:cubicBezTo>
                  <a:pt x="4613884" y="623147"/>
                  <a:pt x="4589966" y="658170"/>
                  <a:pt x="4574590" y="698318"/>
                </a:cubicBezTo>
                <a:cubicBezTo>
                  <a:pt x="4559215" y="738466"/>
                  <a:pt x="4551526" y="781603"/>
                  <a:pt x="4551526" y="827731"/>
                </a:cubicBezTo>
                <a:cubicBezTo>
                  <a:pt x="4551526" y="863608"/>
                  <a:pt x="4557506" y="900766"/>
                  <a:pt x="4569465" y="939205"/>
                </a:cubicBezTo>
                <a:cubicBezTo>
                  <a:pt x="4581424" y="977645"/>
                  <a:pt x="4598081" y="1017793"/>
                  <a:pt x="4619436" y="1059649"/>
                </a:cubicBezTo>
                <a:cubicBezTo>
                  <a:pt x="4640792" y="1101506"/>
                  <a:pt x="4667699" y="1145925"/>
                  <a:pt x="4700159" y="1192906"/>
                </a:cubicBezTo>
                <a:cubicBezTo>
                  <a:pt x="4732619" y="1239888"/>
                  <a:pt x="4769350" y="1290713"/>
                  <a:pt x="4810352" y="1345383"/>
                </a:cubicBezTo>
                <a:cubicBezTo>
                  <a:pt x="4911149" y="1290713"/>
                  <a:pt x="4995289" y="1240315"/>
                  <a:pt x="5062772" y="1194187"/>
                </a:cubicBezTo>
                <a:cubicBezTo>
                  <a:pt x="5130254" y="1148060"/>
                  <a:pt x="5184497" y="1103214"/>
                  <a:pt x="5225499" y="1059649"/>
                </a:cubicBezTo>
                <a:cubicBezTo>
                  <a:pt x="5266501" y="1016084"/>
                  <a:pt x="5295544" y="972519"/>
                  <a:pt x="5312628" y="928955"/>
                </a:cubicBezTo>
                <a:cubicBezTo>
                  <a:pt x="5329713" y="885390"/>
                  <a:pt x="5338255" y="840544"/>
                  <a:pt x="5338255" y="794417"/>
                </a:cubicBezTo>
                <a:cubicBezTo>
                  <a:pt x="5338255" y="753414"/>
                  <a:pt x="5330567" y="714975"/>
                  <a:pt x="5315191" y="679098"/>
                </a:cubicBezTo>
                <a:cubicBezTo>
                  <a:pt x="5299815" y="643221"/>
                  <a:pt x="5275898" y="612043"/>
                  <a:pt x="5243437" y="585562"/>
                </a:cubicBezTo>
                <a:cubicBezTo>
                  <a:pt x="5210977" y="559081"/>
                  <a:pt x="5170830" y="538153"/>
                  <a:pt x="5122994" y="522777"/>
                </a:cubicBezTo>
                <a:cubicBezTo>
                  <a:pt x="5075157" y="507402"/>
                  <a:pt x="5018780" y="499714"/>
                  <a:pt x="4953860" y="499714"/>
                </a:cubicBezTo>
                <a:close/>
                <a:moveTo>
                  <a:pt x="8578145" y="151196"/>
                </a:moveTo>
                <a:cubicBezTo>
                  <a:pt x="8678942" y="151196"/>
                  <a:pt x="8759238" y="152477"/>
                  <a:pt x="8819033" y="155039"/>
                </a:cubicBezTo>
                <a:cubicBezTo>
                  <a:pt x="8878827" y="157602"/>
                  <a:pt x="8925382" y="163582"/>
                  <a:pt x="8958696" y="172978"/>
                </a:cubicBezTo>
                <a:cubicBezTo>
                  <a:pt x="8992011" y="182374"/>
                  <a:pt x="9015928" y="196469"/>
                  <a:pt x="9030450" y="215261"/>
                </a:cubicBezTo>
                <a:cubicBezTo>
                  <a:pt x="9044972" y="234054"/>
                  <a:pt x="9057358" y="259680"/>
                  <a:pt x="9067608" y="292140"/>
                </a:cubicBezTo>
                <a:lnTo>
                  <a:pt x="10092663" y="3231482"/>
                </a:lnTo>
                <a:cubicBezTo>
                  <a:pt x="10113164" y="3292985"/>
                  <a:pt x="10125977" y="3341675"/>
                  <a:pt x="10131102" y="3377552"/>
                </a:cubicBezTo>
                <a:cubicBezTo>
                  <a:pt x="10136227" y="3413429"/>
                  <a:pt x="10129394" y="3440337"/>
                  <a:pt x="10110601" y="3458275"/>
                </a:cubicBezTo>
                <a:cubicBezTo>
                  <a:pt x="10091808" y="3476214"/>
                  <a:pt x="10058494" y="3487318"/>
                  <a:pt x="10010658" y="3491589"/>
                </a:cubicBezTo>
                <a:cubicBezTo>
                  <a:pt x="9962823" y="3495861"/>
                  <a:pt x="9897048" y="3497996"/>
                  <a:pt x="9813335" y="3497996"/>
                </a:cubicBezTo>
                <a:cubicBezTo>
                  <a:pt x="9726206" y="3497996"/>
                  <a:pt x="9658296" y="3496715"/>
                  <a:pt x="9609606" y="3494152"/>
                </a:cubicBezTo>
                <a:cubicBezTo>
                  <a:pt x="9560916" y="3491589"/>
                  <a:pt x="9523758" y="3486464"/>
                  <a:pt x="9498131" y="3478776"/>
                </a:cubicBezTo>
                <a:cubicBezTo>
                  <a:pt x="9472505" y="3471088"/>
                  <a:pt x="9454567" y="3460411"/>
                  <a:pt x="9444316" y="3446743"/>
                </a:cubicBezTo>
                <a:cubicBezTo>
                  <a:pt x="9434066" y="3433076"/>
                  <a:pt x="9425523" y="3415138"/>
                  <a:pt x="9418690" y="3392928"/>
                </a:cubicBezTo>
                <a:lnTo>
                  <a:pt x="9195740" y="2726643"/>
                </a:lnTo>
                <a:lnTo>
                  <a:pt x="7950300" y="2726643"/>
                </a:lnTo>
                <a:lnTo>
                  <a:pt x="7740164" y="3374989"/>
                </a:lnTo>
                <a:cubicBezTo>
                  <a:pt x="7733330" y="3398908"/>
                  <a:pt x="7724361" y="3418982"/>
                  <a:pt x="7713256" y="3435211"/>
                </a:cubicBezTo>
                <a:cubicBezTo>
                  <a:pt x="7702152" y="3451442"/>
                  <a:pt x="7684213" y="3464254"/>
                  <a:pt x="7659441" y="3473651"/>
                </a:cubicBezTo>
                <a:cubicBezTo>
                  <a:pt x="7634668" y="3483047"/>
                  <a:pt x="7599646" y="3489454"/>
                  <a:pt x="7554373" y="3492871"/>
                </a:cubicBezTo>
                <a:cubicBezTo>
                  <a:pt x="7509100" y="3496288"/>
                  <a:pt x="7449732" y="3497996"/>
                  <a:pt x="7376270" y="3497996"/>
                </a:cubicBezTo>
                <a:cubicBezTo>
                  <a:pt x="7297682" y="3497996"/>
                  <a:pt x="7236179" y="3495433"/>
                  <a:pt x="7191760" y="3490308"/>
                </a:cubicBezTo>
                <a:cubicBezTo>
                  <a:pt x="7147341" y="3485183"/>
                  <a:pt x="7116590" y="3472797"/>
                  <a:pt x="7099505" y="3453150"/>
                </a:cubicBezTo>
                <a:cubicBezTo>
                  <a:pt x="7082421" y="3433503"/>
                  <a:pt x="7076442" y="3405741"/>
                  <a:pt x="7081567" y="3369864"/>
                </a:cubicBezTo>
                <a:cubicBezTo>
                  <a:pt x="7086692" y="3333987"/>
                  <a:pt x="7099505" y="3286152"/>
                  <a:pt x="7120006" y="3226357"/>
                </a:cubicBezTo>
                <a:lnTo>
                  <a:pt x="8142497" y="284453"/>
                </a:lnTo>
                <a:cubicBezTo>
                  <a:pt x="8152748" y="255409"/>
                  <a:pt x="8164707" y="231918"/>
                  <a:pt x="8178374" y="213980"/>
                </a:cubicBezTo>
                <a:cubicBezTo>
                  <a:pt x="8192042" y="196042"/>
                  <a:pt x="8213824" y="182374"/>
                  <a:pt x="8243721" y="172978"/>
                </a:cubicBezTo>
                <a:cubicBezTo>
                  <a:pt x="8273619" y="163582"/>
                  <a:pt x="8315048" y="157602"/>
                  <a:pt x="8368009" y="155039"/>
                </a:cubicBezTo>
                <a:cubicBezTo>
                  <a:pt x="8420970" y="152477"/>
                  <a:pt x="8491016" y="151196"/>
                  <a:pt x="8578145" y="151196"/>
                </a:cubicBezTo>
                <a:close/>
                <a:moveTo>
                  <a:pt x="1601646" y="107631"/>
                </a:moveTo>
                <a:cubicBezTo>
                  <a:pt x="1849367" y="107631"/>
                  <a:pt x="2068473" y="140945"/>
                  <a:pt x="2258962" y="207573"/>
                </a:cubicBezTo>
                <a:cubicBezTo>
                  <a:pt x="2449451" y="274202"/>
                  <a:pt x="2610043" y="376280"/>
                  <a:pt x="2740737" y="513808"/>
                </a:cubicBezTo>
                <a:cubicBezTo>
                  <a:pt x="2871431" y="651336"/>
                  <a:pt x="2970520" y="825168"/>
                  <a:pt x="3038003" y="1035304"/>
                </a:cubicBezTo>
                <a:cubicBezTo>
                  <a:pt x="3105485" y="1245440"/>
                  <a:pt x="3139227" y="1494016"/>
                  <a:pt x="3139227" y="1781031"/>
                </a:cubicBezTo>
                <a:cubicBezTo>
                  <a:pt x="3139227" y="1929664"/>
                  <a:pt x="3129403" y="2069327"/>
                  <a:pt x="3109756" y="2200022"/>
                </a:cubicBezTo>
                <a:cubicBezTo>
                  <a:pt x="3090110" y="2330716"/>
                  <a:pt x="3061493" y="2451587"/>
                  <a:pt x="3023908" y="2562634"/>
                </a:cubicBezTo>
                <a:cubicBezTo>
                  <a:pt x="2986323" y="2673682"/>
                  <a:pt x="2940196" y="2775333"/>
                  <a:pt x="2885526" y="2867588"/>
                </a:cubicBezTo>
                <a:cubicBezTo>
                  <a:pt x="2830857" y="2959843"/>
                  <a:pt x="2768499" y="3040993"/>
                  <a:pt x="2698453" y="3111038"/>
                </a:cubicBezTo>
                <a:cubicBezTo>
                  <a:pt x="2804376" y="3203293"/>
                  <a:pt x="2898339" y="3273338"/>
                  <a:pt x="2980343" y="3321174"/>
                </a:cubicBezTo>
                <a:cubicBezTo>
                  <a:pt x="3062347" y="3369010"/>
                  <a:pt x="3131112" y="3404887"/>
                  <a:pt x="3186635" y="3428805"/>
                </a:cubicBezTo>
                <a:cubicBezTo>
                  <a:pt x="3242159" y="3452723"/>
                  <a:pt x="3286578" y="3470234"/>
                  <a:pt x="3319892" y="3481339"/>
                </a:cubicBezTo>
                <a:cubicBezTo>
                  <a:pt x="3353207" y="3492444"/>
                  <a:pt x="3379260" y="3506965"/>
                  <a:pt x="3398053" y="3524904"/>
                </a:cubicBezTo>
                <a:cubicBezTo>
                  <a:pt x="3416845" y="3542842"/>
                  <a:pt x="3430513" y="3573594"/>
                  <a:pt x="3439055" y="3617158"/>
                </a:cubicBezTo>
                <a:cubicBezTo>
                  <a:pt x="3447597" y="3660723"/>
                  <a:pt x="3451868" y="3720945"/>
                  <a:pt x="3451868" y="3797824"/>
                </a:cubicBezTo>
                <a:cubicBezTo>
                  <a:pt x="3451868" y="3859327"/>
                  <a:pt x="3448878" y="3908872"/>
                  <a:pt x="3442899" y="3946457"/>
                </a:cubicBezTo>
                <a:cubicBezTo>
                  <a:pt x="3436919" y="3984042"/>
                  <a:pt x="3428804" y="4013085"/>
                  <a:pt x="3418554" y="4033587"/>
                </a:cubicBezTo>
                <a:cubicBezTo>
                  <a:pt x="3408303" y="4054088"/>
                  <a:pt x="3397198" y="4067328"/>
                  <a:pt x="3385240" y="4073307"/>
                </a:cubicBezTo>
                <a:cubicBezTo>
                  <a:pt x="3373281" y="4079287"/>
                  <a:pt x="3360467" y="4082277"/>
                  <a:pt x="3346800" y="4082277"/>
                </a:cubicBezTo>
                <a:cubicBezTo>
                  <a:pt x="3290422" y="4082277"/>
                  <a:pt x="3216533" y="4066901"/>
                  <a:pt x="3125132" y="4036149"/>
                </a:cubicBezTo>
                <a:cubicBezTo>
                  <a:pt x="3033732" y="4005398"/>
                  <a:pt x="2935070" y="3961405"/>
                  <a:pt x="2829148" y="3904173"/>
                </a:cubicBezTo>
                <a:cubicBezTo>
                  <a:pt x="2723225" y="3846942"/>
                  <a:pt x="2615168" y="3776896"/>
                  <a:pt x="2504975" y="3694037"/>
                </a:cubicBezTo>
                <a:cubicBezTo>
                  <a:pt x="2394781" y="3611179"/>
                  <a:pt x="2292703" y="3515934"/>
                  <a:pt x="2198740" y="3408304"/>
                </a:cubicBezTo>
                <a:cubicBezTo>
                  <a:pt x="2120152" y="3444181"/>
                  <a:pt x="2024908" y="3475360"/>
                  <a:pt x="1913006" y="3501840"/>
                </a:cubicBezTo>
                <a:cubicBezTo>
                  <a:pt x="1801104" y="3528321"/>
                  <a:pt x="1676816" y="3541561"/>
                  <a:pt x="1540143" y="3541561"/>
                </a:cubicBezTo>
                <a:cubicBezTo>
                  <a:pt x="1282171" y="3541561"/>
                  <a:pt x="1057086" y="3508674"/>
                  <a:pt x="864889" y="3442899"/>
                </a:cubicBezTo>
                <a:cubicBezTo>
                  <a:pt x="672691" y="3377125"/>
                  <a:pt x="512526" y="3275047"/>
                  <a:pt x="384395" y="3136665"/>
                </a:cubicBezTo>
                <a:cubicBezTo>
                  <a:pt x="256263" y="2998282"/>
                  <a:pt x="160164" y="2821888"/>
                  <a:pt x="96098" y="2607480"/>
                </a:cubicBezTo>
                <a:cubicBezTo>
                  <a:pt x="32032" y="2393073"/>
                  <a:pt x="0" y="2138091"/>
                  <a:pt x="0" y="1842534"/>
                </a:cubicBezTo>
                <a:cubicBezTo>
                  <a:pt x="0" y="1574312"/>
                  <a:pt x="34168" y="1332997"/>
                  <a:pt x="102505" y="1118590"/>
                </a:cubicBezTo>
                <a:cubicBezTo>
                  <a:pt x="170842" y="904183"/>
                  <a:pt x="272493" y="722236"/>
                  <a:pt x="407458" y="572749"/>
                </a:cubicBezTo>
                <a:cubicBezTo>
                  <a:pt x="542424" y="423262"/>
                  <a:pt x="709422" y="308371"/>
                  <a:pt x="908453" y="228074"/>
                </a:cubicBezTo>
                <a:cubicBezTo>
                  <a:pt x="1107485" y="147778"/>
                  <a:pt x="1338549" y="107631"/>
                  <a:pt x="1601646" y="107631"/>
                </a:cubicBezTo>
                <a:close/>
                <a:moveTo>
                  <a:pt x="4987174" y="0"/>
                </a:moveTo>
                <a:cubicBezTo>
                  <a:pt x="5166558" y="0"/>
                  <a:pt x="5321170" y="17084"/>
                  <a:pt x="5451011" y="51253"/>
                </a:cubicBezTo>
                <a:cubicBezTo>
                  <a:pt x="5580851" y="85421"/>
                  <a:pt x="5687627" y="133684"/>
                  <a:pt x="5771340" y="196042"/>
                </a:cubicBezTo>
                <a:cubicBezTo>
                  <a:pt x="5855053" y="258399"/>
                  <a:pt x="5917410" y="335278"/>
                  <a:pt x="5958412" y="426679"/>
                </a:cubicBezTo>
                <a:cubicBezTo>
                  <a:pt x="5999414" y="518079"/>
                  <a:pt x="6019916" y="621012"/>
                  <a:pt x="6019916" y="735476"/>
                </a:cubicBezTo>
                <a:cubicBezTo>
                  <a:pt x="6019916" y="837981"/>
                  <a:pt x="6002404" y="932799"/>
                  <a:pt x="5967381" y="1019928"/>
                </a:cubicBezTo>
                <a:cubicBezTo>
                  <a:pt x="5932359" y="1107058"/>
                  <a:pt x="5879398" y="1189916"/>
                  <a:pt x="5808498" y="1268504"/>
                </a:cubicBezTo>
                <a:cubicBezTo>
                  <a:pt x="5737598" y="1347091"/>
                  <a:pt x="5649188" y="1422689"/>
                  <a:pt x="5543266" y="1495297"/>
                </a:cubicBezTo>
                <a:cubicBezTo>
                  <a:pt x="5437344" y="1567905"/>
                  <a:pt x="5313482" y="1640940"/>
                  <a:pt x="5171684" y="1714402"/>
                </a:cubicBezTo>
                <a:cubicBezTo>
                  <a:pt x="5217811" y="1767364"/>
                  <a:pt x="5269491" y="1823315"/>
                  <a:pt x="5326723" y="1882255"/>
                </a:cubicBezTo>
                <a:cubicBezTo>
                  <a:pt x="5383955" y="1941196"/>
                  <a:pt x="5442895" y="2000136"/>
                  <a:pt x="5503545" y="2059077"/>
                </a:cubicBezTo>
                <a:cubicBezTo>
                  <a:pt x="5564194" y="2118017"/>
                  <a:pt x="5625270" y="2176531"/>
                  <a:pt x="5686773" y="2234617"/>
                </a:cubicBezTo>
                <a:cubicBezTo>
                  <a:pt x="5748276" y="2292704"/>
                  <a:pt x="5808071" y="2346519"/>
                  <a:pt x="5866157" y="2396063"/>
                </a:cubicBezTo>
                <a:cubicBezTo>
                  <a:pt x="5888367" y="2361895"/>
                  <a:pt x="5908441" y="2322601"/>
                  <a:pt x="5926379" y="2278182"/>
                </a:cubicBezTo>
                <a:cubicBezTo>
                  <a:pt x="5944318" y="2233763"/>
                  <a:pt x="5959694" y="2186781"/>
                  <a:pt x="5972507" y="2137237"/>
                </a:cubicBezTo>
                <a:cubicBezTo>
                  <a:pt x="5985320" y="2087693"/>
                  <a:pt x="5995570" y="2037294"/>
                  <a:pt x="6003258" y="1986042"/>
                </a:cubicBezTo>
                <a:cubicBezTo>
                  <a:pt x="6010946" y="1934789"/>
                  <a:pt x="6014790" y="1884391"/>
                  <a:pt x="6014790" y="1834846"/>
                </a:cubicBezTo>
                <a:lnTo>
                  <a:pt x="6014790" y="1755405"/>
                </a:lnTo>
                <a:cubicBezTo>
                  <a:pt x="6014790" y="1736612"/>
                  <a:pt x="6018207" y="1720382"/>
                  <a:pt x="6025041" y="1706714"/>
                </a:cubicBezTo>
                <a:cubicBezTo>
                  <a:pt x="6031874" y="1693047"/>
                  <a:pt x="6045969" y="1681942"/>
                  <a:pt x="6067324" y="1673400"/>
                </a:cubicBezTo>
                <a:cubicBezTo>
                  <a:pt x="6088679" y="1664858"/>
                  <a:pt x="6119431" y="1658451"/>
                  <a:pt x="6159579" y="1654180"/>
                </a:cubicBezTo>
                <a:cubicBezTo>
                  <a:pt x="6199727" y="1649909"/>
                  <a:pt x="6251407" y="1647774"/>
                  <a:pt x="6314618" y="1647774"/>
                </a:cubicBezTo>
                <a:cubicBezTo>
                  <a:pt x="6374413" y="1647774"/>
                  <a:pt x="6423957" y="1649055"/>
                  <a:pt x="6463251" y="1651618"/>
                </a:cubicBezTo>
                <a:cubicBezTo>
                  <a:pt x="6502545" y="1654180"/>
                  <a:pt x="6533724" y="1659733"/>
                  <a:pt x="6556787" y="1668275"/>
                </a:cubicBezTo>
                <a:cubicBezTo>
                  <a:pt x="6579851" y="1676817"/>
                  <a:pt x="6596081" y="1688349"/>
                  <a:pt x="6605477" y="1702870"/>
                </a:cubicBezTo>
                <a:cubicBezTo>
                  <a:pt x="6614873" y="1717392"/>
                  <a:pt x="6619572" y="1735758"/>
                  <a:pt x="6619572" y="1757967"/>
                </a:cubicBezTo>
                <a:lnTo>
                  <a:pt x="6619572" y="1839971"/>
                </a:lnTo>
                <a:cubicBezTo>
                  <a:pt x="6619572" y="1921976"/>
                  <a:pt x="6613592" y="2004834"/>
                  <a:pt x="6601633" y="2088547"/>
                </a:cubicBezTo>
                <a:cubicBezTo>
                  <a:pt x="6589674" y="2172260"/>
                  <a:pt x="6572163" y="2253837"/>
                  <a:pt x="6549099" y="2333279"/>
                </a:cubicBezTo>
                <a:cubicBezTo>
                  <a:pt x="6526036" y="2412720"/>
                  <a:pt x="6497419" y="2488745"/>
                  <a:pt x="6463251" y="2561353"/>
                </a:cubicBezTo>
                <a:cubicBezTo>
                  <a:pt x="6429082" y="2633961"/>
                  <a:pt x="6391497" y="2701871"/>
                  <a:pt x="6350495" y="2765083"/>
                </a:cubicBezTo>
                <a:cubicBezTo>
                  <a:pt x="6410290" y="2811210"/>
                  <a:pt x="6461970" y="2849649"/>
                  <a:pt x="6505535" y="2880401"/>
                </a:cubicBezTo>
                <a:cubicBezTo>
                  <a:pt x="6549099" y="2911153"/>
                  <a:pt x="6586258" y="2935498"/>
                  <a:pt x="6617009" y="2953436"/>
                </a:cubicBezTo>
                <a:cubicBezTo>
                  <a:pt x="6647761" y="2971375"/>
                  <a:pt x="6673387" y="2983761"/>
                  <a:pt x="6693888" y="2990594"/>
                </a:cubicBezTo>
                <a:cubicBezTo>
                  <a:pt x="6714389" y="2997428"/>
                  <a:pt x="6731473" y="3000845"/>
                  <a:pt x="6745141" y="3000845"/>
                </a:cubicBezTo>
                <a:cubicBezTo>
                  <a:pt x="6763933" y="3000845"/>
                  <a:pt x="6781445" y="3000845"/>
                  <a:pt x="6797675" y="3000845"/>
                </a:cubicBezTo>
                <a:cubicBezTo>
                  <a:pt x="6813905" y="3000845"/>
                  <a:pt x="6827145" y="3006824"/>
                  <a:pt x="6837396" y="3018783"/>
                </a:cubicBezTo>
                <a:cubicBezTo>
                  <a:pt x="6847646" y="3030742"/>
                  <a:pt x="6855334" y="3052098"/>
                  <a:pt x="6860460" y="3082849"/>
                </a:cubicBezTo>
                <a:cubicBezTo>
                  <a:pt x="6865585" y="3113601"/>
                  <a:pt x="6868147" y="3158874"/>
                  <a:pt x="6868147" y="3218669"/>
                </a:cubicBezTo>
                <a:cubicBezTo>
                  <a:pt x="6868147" y="3281881"/>
                  <a:pt x="6866866" y="3331425"/>
                  <a:pt x="6864303" y="3367302"/>
                </a:cubicBezTo>
                <a:cubicBezTo>
                  <a:pt x="6861741" y="3403178"/>
                  <a:pt x="6857470" y="3429659"/>
                  <a:pt x="6851490" y="3446743"/>
                </a:cubicBezTo>
                <a:cubicBezTo>
                  <a:pt x="6845510" y="3463828"/>
                  <a:pt x="6835260" y="3477922"/>
                  <a:pt x="6820739" y="3489027"/>
                </a:cubicBezTo>
                <a:cubicBezTo>
                  <a:pt x="6806217" y="3500132"/>
                  <a:pt x="6781872" y="3510382"/>
                  <a:pt x="6747704" y="3519778"/>
                </a:cubicBezTo>
                <a:cubicBezTo>
                  <a:pt x="6713535" y="3529175"/>
                  <a:pt x="6672533" y="3533873"/>
                  <a:pt x="6624697" y="3533873"/>
                </a:cubicBezTo>
                <a:cubicBezTo>
                  <a:pt x="6587112" y="3533873"/>
                  <a:pt x="6548245" y="3529175"/>
                  <a:pt x="6508097" y="3519778"/>
                </a:cubicBezTo>
                <a:cubicBezTo>
                  <a:pt x="6467949" y="3510382"/>
                  <a:pt x="6421394" y="3492444"/>
                  <a:pt x="6368434" y="3465963"/>
                </a:cubicBezTo>
                <a:cubicBezTo>
                  <a:pt x="6315472" y="3439483"/>
                  <a:pt x="6253969" y="3404460"/>
                  <a:pt x="6183924" y="3360895"/>
                </a:cubicBezTo>
                <a:cubicBezTo>
                  <a:pt x="6113878" y="3317330"/>
                  <a:pt x="6032729" y="3261380"/>
                  <a:pt x="5940474" y="3193042"/>
                </a:cubicBezTo>
                <a:cubicBezTo>
                  <a:pt x="5860178" y="3247712"/>
                  <a:pt x="5777319" y="3296829"/>
                  <a:pt x="5691898" y="3340394"/>
                </a:cubicBezTo>
                <a:cubicBezTo>
                  <a:pt x="5606477" y="3383959"/>
                  <a:pt x="5517212" y="3420263"/>
                  <a:pt x="5424103" y="3449306"/>
                </a:cubicBezTo>
                <a:cubicBezTo>
                  <a:pt x="5330994" y="3478349"/>
                  <a:pt x="5234895" y="3500559"/>
                  <a:pt x="5135807" y="3515934"/>
                </a:cubicBezTo>
                <a:cubicBezTo>
                  <a:pt x="5036718" y="3531310"/>
                  <a:pt x="4930796" y="3538998"/>
                  <a:pt x="4818040" y="3538998"/>
                </a:cubicBezTo>
                <a:cubicBezTo>
                  <a:pt x="4706993" y="3538998"/>
                  <a:pt x="4598508" y="3530456"/>
                  <a:pt x="4492586" y="3513372"/>
                </a:cubicBezTo>
                <a:cubicBezTo>
                  <a:pt x="4386664" y="3496288"/>
                  <a:pt x="4287148" y="3470234"/>
                  <a:pt x="4194039" y="3435211"/>
                </a:cubicBezTo>
                <a:cubicBezTo>
                  <a:pt x="4100930" y="3400189"/>
                  <a:pt x="4015936" y="3356197"/>
                  <a:pt x="3939057" y="3303236"/>
                </a:cubicBezTo>
                <a:cubicBezTo>
                  <a:pt x="3862178" y="3250275"/>
                  <a:pt x="3796403" y="3187490"/>
                  <a:pt x="3741734" y="3114882"/>
                </a:cubicBezTo>
                <a:cubicBezTo>
                  <a:pt x="3687064" y="3042274"/>
                  <a:pt x="3644354" y="2959416"/>
                  <a:pt x="3613602" y="2866307"/>
                </a:cubicBezTo>
                <a:cubicBezTo>
                  <a:pt x="3582851" y="2773198"/>
                  <a:pt x="3567475" y="2670265"/>
                  <a:pt x="3567475" y="2557509"/>
                </a:cubicBezTo>
                <a:cubicBezTo>
                  <a:pt x="3567475" y="2461838"/>
                  <a:pt x="3581569" y="2371718"/>
                  <a:pt x="3609758" y="2287151"/>
                </a:cubicBezTo>
                <a:cubicBezTo>
                  <a:pt x="3637947" y="2202584"/>
                  <a:pt x="3680231" y="2122716"/>
                  <a:pt x="3736609" y="2047545"/>
                </a:cubicBezTo>
                <a:cubicBezTo>
                  <a:pt x="3792987" y="1972374"/>
                  <a:pt x="3862605" y="1900621"/>
                  <a:pt x="3945463" y="1832284"/>
                </a:cubicBezTo>
                <a:cubicBezTo>
                  <a:pt x="4028322" y="1763947"/>
                  <a:pt x="4124421" y="1697318"/>
                  <a:pt x="4233760" y="1632398"/>
                </a:cubicBezTo>
                <a:cubicBezTo>
                  <a:pt x="4172256" y="1553810"/>
                  <a:pt x="4118868" y="1479921"/>
                  <a:pt x="4073595" y="1410730"/>
                </a:cubicBezTo>
                <a:cubicBezTo>
                  <a:pt x="4028322" y="1341539"/>
                  <a:pt x="3990736" y="1275338"/>
                  <a:pt x="3960839" y="1212126"/>
                </a:cubicBezTo>
                <a:cubicBezTo>
                  <a:pt x="3930942" y="1148914"/>
                  <a:pt x="3908732" y="1088692"/>
                  <a:pt x="3894211" y="1031460"/>
                </a:cubicBezTo>
                <a:cubicBezTo>
                  <a:pt x="3879689" y="974228"/>
                  <a:pt x="3872428" y="917423"/>
                  <a:pt x="3872428" y="861045"/>
                </a:cubicBezTo>
                <a:cubicBezTo>
                  <a:pt x="3872428" y="741456"/>
                  <a:pt x="3893783" y="629127"/>
                  <a:pt x="3936494" y="524059"/>
                </a:cubicBezTo>
                <a:cubicBezTo>
                  <a:pt x="3979205" y="418991"/>
                  <a:pt x="4045833" y="328017"/>
                  <a:pt x="4136380" y="251138"/>
                </a:cubicBezTo>
                <a:cubicBezTo>
                  <a:pt x="4226926" y="174259"/>
                  <a:pt x="4342245" y="113183"/>
                  <a:pt x="4482336" y="67910"/>
                </a:cubicBezTo>
                <a:cubicBezTo>
                  <a:pt x="4622426" y="22637"/>
                  <a:pt x="4790705" y="0"/>
                  <a:pt x="498717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spPr>
        <p:txBody>
          <a:bodyPr wrap="square">
            <a:noAutofit/>
          </a:bodyPr>
          <a:lstStyle/>
          <a:p>
            <a:endParaRPr lang="en-US"/>
          </a:p>
        </p:txBody>
      </p:sp>
    </p:spTree>
    <p:extLst>
      <p:ext uri="{BB962C8B-B14F-4D97-AF65-F5344CB8AC3E}">
        <p14:creationId xmlns:p14="http://schemas.microsoft.com/office/powerpoint/2010/main" val="2413047486"/>
      </p:ext>
    </p:extLst>
  </p:cSld>
  <p:clrMapOvr>
    <a:masterClrMapping/>
  </p:clrMapOvr>
  <p:transition spd="slow" advClick="0">
    <p:wip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2109024"/>
            <a:ext cx="2436813" cy="2286000"/>
          </a:xfrm>
          <a:prstGeom prst="rect">
            <a:avLst/>
          </a:prstGeom>
        </p:spPr>
        <p:txBody>
          <a:bodyPr/>
          <a:lstStyle/>
          <a:p>
            <a:endParaRPr lang="id-ID"/>
          </a:p>
        </p:txBody>
      </p:sp>
      <p:sp>
        <p:nvSpPr>
          <p:cNvPr id="9" name="Picture Placeholder 6"/>
          <p:cNvSpPr>
            <a:spLocks noGrp="1"/>
          </p:cNvSpPr>
          <p:nvPr>
            <p:ph type="pic" sz="quarter" idx="12"/>
          </p:nvPr>
        </p:nvSpPr>
        <p:spPr>
          <a:xfrm>
            <a:off x="9757390" y="2109024"/>
            <a:ext cx="2436813" cy="2286000"/>
          </a:xfrm>
          <a:prstGeom prst="rect">
            <a:avLst/>
          </a:prstGeom>
        </p:spPr>
        <p:txBody>
          <a:bodyPr/>
          <a:lstStyle/>
          <a:p>
            <a:endParaRPr lang="id-ID"/>
          </a:p>
        </p:txBody>
      </p:sp>
      <p:sp>
        <p:nvSpPr>
          <p:cNvPr id="6" name="Title 1">
            <a:extLst>
              <a:ext uri="{FF2B5EF4-FFF2-40B4-BE49-F238E27FC236}">
                <a16:creationId xmlns:a16="http://schemas.microsoft.com/office/drawing/2014/main" id="{74EDD198-94AB-404B-9680-0B6CB35C6CDC}"/>
              </a:ext>
            </a:extLst>
          </p:cNvPr>
          <p:cNvSpPr>
            <a:spLocks noGrp="1"/>
          </p:cNvSpPr>
          <p:nvPr>
            <p:ph type="title"/>
          </p:nvPr>
        </p:nvSpPr>
        <p:spPr>
          <a:xfrm>
            <a:off x="619431" y="568409"/>
            <a:ext cx="11090787" cy="1210964"/>
          </a:xfrm>
        </p:spPr>
        <p:txBody>
          <a:bodyPr anchor="b">
            <a:normAutofit/>
          </a:bodyPr>
          <a:lstStyle>
            <a:lvl1pPr algn="l">
              <a:defRPr sz="3600"/>
            </a:lvl1pPr>
          </a:lstStyle>
          <a:p>
            <a:r>
              <a:rPr lang="en-US"/>
              <a:t>Click to edit Master title style</a:t>
            </a:r>
          </a:p>
        </p:txBody>
      </p:sp>
      <p:sp>
        <p:nvSpPr>
          <p:cNvPr id="11" name="Text Placeholder 3">
            <a:extLst>
              <a:ext uri="{FF2B5EF4-FFF2-40B4-BE49-F238E27FC236}">
                <a16:creationId xmlns:a16="http://schemas.microsoft.com/office/drawing/2014/main" id="{1C03D7B9-81AD-7E47-B30F-0D4552EE64E7}"/>
              </a:ext>
            </a:extLst>
          </p:cNvPr>
          <p:cNvSpPr>
            <a:spLocks noGrp="1"/>
          </p:cNvSpPr>
          <p:nvPr>
            <p:ph type="body" sz="half" idx="2"/>
          </p:nvPr>
        </p:nvSpPr>
        <p:spPr>
          <a:xfrm>
            <a:off x="619431" y="4732639"/>
            <a:ext cx="9984659" cy="1746288"/>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25C2833E-C839-9B42-AB33-5607E50D2208}"/>
              </a:ext>
            </a:extLst>
          </p:cNvPr>
          <p:cNvSpPr>
            <a:spLocks noGrp="1"/>
          </p:cNvSpPr>
          <p:nvPr>
            <p:ph type="pic" sz="quarter" idx="14"/>
          </p:nvPr>
        </p:nvSpPr>
        <p:spPr>
          <a:xfrm>
            <a:off x="2436813" y="2109024"/>
            <a:ext cx="7320577" cy="2286000"/>
          </a:xfrm>
        </p:spPr>
        <p:txBody>
          <a:bodyPr/>
          <a:lstStyle/>
          <a:p>
            <a:endParaRPr lang="en-US"/>
          </a:p>
        </p:txBody>
      </p:sp>
    </p:spTree>
    <p:extLst>
      <p:ext uri="{BB962C8B-B14F-4D97-AF65-F5344CB8AC3E}">
        <p14:creationId xmlns:p14="http://schemas.microsoft.com/office/powerpoint/2010/main" val="2884308611"/>
      </p:ext>
    </p:extLst>
  </p:cSld>
  <p:clrMapOvr>
    <a:masterClrMapping/>
  </p:clrMapOvr>
  <p:transition spd="slow" advClick="0">
    <p:wip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BF4AEDA-C05D-48A2-86EC-FBAC3A6A7B36}"/>
              </a:ext>
            </a:extLst>
          </p:cNvPr>
          <p:cNvSpPr>
            <a:spLocks noGrp="1"/>
          </p:cNvSpPr>
          <p:nvPr>
            <p:ph type="ftr" sz="quarter" idx="11"/>
          </p:nvPr>
        </p:nvSpPr>
        <p:spPr>
          <a:xfrm>
            <a:off x="818322" y="6356349"/>
            <a:ext cx="7150768" cy="365125"/>
          </a:xfrm>
        </p:spPr>
        <p:txBody>
          <a:bodyPr/>
          <a:lstStyle/>
          <a:p>
            <a:r>
              <a:rPr lang="en-US"/>
              <a:t>Slide courtesy of i4cp, the Institute for Corporate Productivity</a:t>
            </a:r>
          </a:p>
        </p:txBody>
      </p:sp>
      <p:sp>
        <p:nvSpPr>
          <p:cNvPr id="4" name="Slide Number Placeholder 3">
            <a:extLst>
              <a:ext uri="{FF2B5EF4-FFF2-40B4-BE49-F238E27FC236}">
                <a16:creationId xmlns:a16="http://schemas.microsoft.com/office/drawing/2014/main" id="{8A56E682-3151-426F-9C87-28EAC683E86E}"/>
              </a:ext>
            </a:extLst>
          </p:cNvPr>
          <p:cNvSpPr>
            <a:spLocks noGrp="1"/>
          </p:cNvSpPr>
          <p:nvPr>
            <p:ph type="sldNum" sz="quarter" idx="12"/>
          </p:nvPr>
        </p:nvSpPr>
        <p:spPr/>
        <p:txBody>
          <a:bodyPr/>
          <a:lstStyle/>
          <a:p>
            <a:fld id="{229D27A5-AAF8-484F-B0C1-5B1B4F323FA5}" type="slidenum">
              <a:rPr lang="en-US" smtClean="0"/>
              <a:t>‹#›</a:t>
            </a:fld>
            <a:endParaRPr lang="en-US"/>
          </a:p>
        </p:txBody>
      </p:sp>
    </p:spTree>
    <p:extLst>
      <p:ext uri="{BB962C8B-B14F-4D97-AF65-F5344CB8AC3E}">
        <p14:creationId xmlns:p14="http://schemas.microsoft.com/office/powerpoint/2010/main" val="3840441928"/>
      </p:ext>
    </p:extLst>
  </p:cSld>
  <p:clrMapOvr>
    <a:masterClrMapping/>
  </p:clrMapOvr>
  <p:transition spd="slow" advClick="0">
    <p:wip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1"/>
            <a:ext cx="6076949" cy="6858001"/>
          </a:xfrm>
          <a:custGeom>
            <a:avLst/>
            <a:gdLst>
              <a:gd name="connsiteX0" fmla="*/ 0 w 6076949"/>
              <a:gd name="connsiteY0" fmla="*/ 0 h 6858001"/>
              <a:gd name="connsiteX1" fmla="*/ 6076949 w 6076949"/>
              <a:gd name="connsiteY1" fmla="*/ 0 h 6858001"/>
              <a:gd name="connsiteX2" fmla="*/ 6076949 w 6076949"/>
              <a:gd name="connsiteY2" fmla="*/ 6858001 h 6858001"/>
              <a:gd name="connsiteX3" fmla="*/ 0 w 6076949"/>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076949" h="6858001">
                <a:moveTo>
                  <a:pt x="0" y="0"/>
                </a:moveTo>
                <a:lnTo>
                  <a:pt x="6076949" y="0"/>
                </a:lnTo>
                <a:lnTo>
                  <a:pt x="6076949" y="6858001"/>
                </a:lnTo>
                <a:lnTo>
                  <a:pt x="0" y="6858001"/>
                </a:lnTo>
                <a:close/>
              </a:path>
            </a:pathLst>
          </a:custGeom>
        </p:spPr>
        <p:txBody>
          <a:bodyPr wrap="square">
            <a:noAutofit/>
          </a:bodyPr>
          <a:lstStyle/>
          <a:p>
            <a:endParaRPr lang="en-US"/>
          </a:p>
        </p:txBody>
      </p:sp>
    </p:spTree>
    <p:extLst>
      <p:ext uri="{BB962C8B-B14F-4D97-AF65-F5344CB8AC3E}">
        <p14:creationId xmlns:p14="http://schemas.microsoft.com/office/powerpoint/2010/main" val="1917781958"/>
      </p:ext>
    </p:extLst>
  </p:cSld>
  <p:clrMapOvr>
    <a:masterClrMapping/>
  </p:clrMapOvr>
  <p:transition spd="slow" advClick="0">
    <p:wip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9429750" cy="6858000"/>
          </a:xfrm>
          <a:custGeom>
            <a:avLst/>
            <a:gdLst>
              <a:gd name="connsiteX0" fmla="*/ 0 w 8705850"/>
              <a:gd name="connsiteY0" fmla="*/ 0 h 6858000"/>
              <a:gd name="connsiteX1" fmla="*/ 8705850 w 8705850"/>
              <a:gd name="connsiteY1" fmla="*/ 0 h 6858000"/>
              <a:gd name="connsiteX2" fmla="*/ 87058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0" y="0"/>
                </a:moveTo>
                <a:lnTo>
                  <a:pt x="8705850" y="0"/>
                </a:lnTo>
                <a:lnTo>
                  <a:pt x="8705850"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3110373465"/>
      </p:ext>
    </p:extLst>
  </p:cSld>
  <p:clrMapOvr>
    <a:masterClrMapping/>
  </p:clrMapOvr>
  <p:transition spd="slow" advClick="0">
    <p:wip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 y="0"/>
            <a:ext cx="12192000" cy="4702629"/>
          </a:xfrm>
          <a:custGeom>
            <a:avLst/>
            <a:gdLst>
              <a:gd name="connsiteX0" fmla="*/ 0 w 12192000"/>
              <a:gd name="connsiteY0" fmla="*/ 0 h 4702629"/>
              <a:gd name="connsiteX1" fmla="*/ 12192000 w 12192000"/>
              <a:gd name="connsiteY1" fmla="*/ 0 h 4702629"/>
              <a:gd name="connsiteX2" fmla="*/ 12192000 w 12192000"/>
              <a:gd name="connsiteY2" fmla="*/ 4702629 h 4702629"/>
              <a:gd name="connsiteX3" fmla="*/ 0 w 12192000"/>
              <a:gd name="connsiteY3" fmla="*/ 4702629 h 4702629"/>
            </a:gdLst>
            <a:ahLst/>
            <a:cxnLst>
              <a:cxn ang="0">
                <a:pos x="connsiteX0" y="connsiteY0"/>
              </a:cxn>
              <a:cxn ang="0">
                <a:pos x="connsiteX1" y="connsiteY1"/>
              </a:cxn>
              <a:cxn ang="0">
                <a:pos x="connsiteX2" y="connsiteY2"/>
              </a:cxn>
              <a:cxn ang="0">
                <a:pos x="connsiteX3" y="connsiteY3"/>
              </a:cxn>
            </a:cxnLst>
            <a:rect l="l" t="t" r="r" b="b"/>
            <a:pathLst>
              <a:path w="12192000" h="4702629">
                <a:moveTo>
                  <a:pt x="0" y="0"/>
                </a:moveTo>
                <a:lnTo>
                  <a:pt x="12192000" y="0"/>
                </a:lnTo>
                <a:lnTo>
                  <a:pt x="12192000" y="4702629"/>
                </a:lnTo>
                <a:lnTo>
                  <a:pt x="0" y="4702629"/>
                </a:lnTo>
                <a:close/>
              </a:path>
            </a:pathLst>
          </a:custGeom>
        </p:spPr>
        <p:txBody>
          <a:bodyPr wrap="square">
            <a:noAutofit/>
          </a:bodyPr>
          <a:lstStyle/>
          <a:p>
            <a:endParaRPr lang="en-US"/>
          </a:p>
        </p:txBody>
      </p:sp>
    </p:spTree>
    <p:extLst>
      <p:ext uri="{BB962C8B-B14F-4D97-AF65-F5344CB8AC3E}">
        <p14:creationId xmlns:p14="http://schemas.microsoft.com/office/powerpoint/2010/main" val="3345471396"/>
      </p:ext>
    </p:extLst>
  </p:cSld>
  <p:clrMapOvr>
    <a:masterClrMapping/>
  </p:clrMapOvr>
  <p:transition spd="slow" advClick="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CA1E2-5A80-3A42-B197-57BAB7C510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F98B5A-A036-DB47-BB4B-1B72DDD2A9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25F971-5E84-5C45-9DE1-2241FD114D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7E9E94-BA58-9A4B-A0C5-5B148E1E32E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B8F723EA-AF14-C943-BEF2-3A00ECB8D73E}"/>
              </a:ext>
            </a:extLst>
          </p:cNvPr>
          <p:cNvSpPr>
            <a:spLocks noGrp="1"/>
          </p:cNvSpPr>
          <p:nvPr>
            <p:ph type="ftr" sz="quarter" idx="11"/>
          </p:nvPr>
        </p:nvSpPr>
        <p:spPr>
          <a:xfrm>
            <a:off x="4038600" y="6356350"/>
            <a:ext cx="4114800" cy="365125"/>
          </a:xfrm>
          <a:prstGeom prst="rect">
            <a:avLst/>
          </a:prstGeom>
        </p:spPr>
        <p:txBody>
          <a:bodyPr/>
          <a:lstStyle/>
          <a:p>
            <a:r>
              <a:rPr lang="en-US"/>
              <a:t>Slide courtesy of i4cp, the Institute for Corporate Productivity</a:t>
            </a:r>
          </a:p>
        </p:txBody>
      </p:sp>
      <p:sp>
        <p:nvSpPr>
          <p:cNvPr id="7" name="Slide Number Placeholder 6">
            <a:extLst>
              <a:ext uri="{FF2B5EF4-FFF2-40B4-BE49-F238E27FC236}">
                <a16:creationId xmlns:a16="http://schemas.microsoft.com/office/drawing/2014/main" id="{3AD08E05-FC1A-7C4F-BDE2-50CFD2A4B7D5}"/>
              </a:ext>
            </a:extLst>
          </p:cNvPr>
          <p:cNvSpPr>
            <a:spLocks noGrp="1"/>
          </p:cNvSpPr>
          <p:nvPr>
            <p:ph type="sldNum" sz="quarter" idx="12"/>
          </p:nvPr>
        </p:nvSpPr>
        <p:spPr>
          <a:xfrm>
            <a:off x="8610600" y="6356350"/>
            <a:ext cx="2743200" cy="365125"/>
          </a:xfrm>
          <a:prstGeom prst="rect">
            <a:avLst/>
          </a:prstGeom>
        </p:spPr>
        <p:txBody>
          <a:bodyPr/>
          <a:lstStyle/>
          <a:p>
            <a:fld id="{0189EF28-102A-1A43-AFDF-542CC2E3FBA6}" type="slidenum">
              <a:rPr lang="en-US" smtClean="0"/>
              <a:t>‹#›</a:t>
            </a:fld>
            <a:endParaRPr lang="en-US"/>
          </a:p>
        </p:txBody>
      </p:sp>
    </p:spTree>
    <p:extLst>
      <p:ext uri="{BB962C8B-B14F-4D97-AF65-F5344CB8AC3E}">
        <p14:creationId xmlns:p14="http://schemas.microsoft.com/office/powerpoint/2010/main" val="8798175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2438400" cy="2292476"/>
          </a:xfrm>
          <a:custGeom>
            <a:avLst/>
            <a:gdLst>
              <a:gd name="connsiteX0" fmla="*/ 0 w 2438400"/>
              <a:gd name="connsiteY0" fmla="*/ 0 h 2292476"/>
              <a:gd name="connsiteX1" fmla="*/ 2438400 w 2438400"/>
              <a:gd name="connsiteY1" fmla="*/ 0 h 2292476"/>
              <a:gd name="connsiteX2" fmla="*/ 2438400 w 2438400"/>
              <a:gd name="connsiteY2" fmla="*/ 2292476 h 2292476"/>
              <a:gd name="connsiteX3" fmla="*/ 0 w 2438400"/>
              <a:gd name="connsiteY3" fmla="*/ 2292476 h 2292476"/>
            </a:gdLst>
            <a:ahLst/>
            <a:cxnLst>
              <a:cxn ang="0">
                <a:pos x="connsiteX0" y="connsiteY0"/>
              </a:cxn>
              <a:cxn ang="0">
                <a:pos x="connsiteX1" y="connsiteY1"/>
              </a:cxn>
              <a:cxn ang="0">
                <a:pos x="connsiteX2" y="connsiteY2"/>
              </a:cxn>
              <a:cxn ang="0">
                <a:pos x="connsiteX3" y="connsiteY3"/>
              </a:cxn>
            </a:cxnLst>
            <a:rect l="l" t="t" r="r" b="b"/>
            <a:pathLst>
              <a:path w="2438400" h="2292476">
                <a:moveTo>
                  <a:pt x="0" y="0"/>
                </a:moveTo>
                <a:lnTo>
                  <a:pt x="2438400" y="0"/>
                </a:lnTo>
                <a:lnTo>
                  <a:pt x="2438400" y="2292476"/>
                </a:lnTo>
                <a:lnTo>
                  <a:pt x="0" y="2292476"/>
                </a:lnTo>
                <a:close/>
              </a:path>
            </a:pathLst>
          </a:custGeom>
        </p:spPr>
        <p:txBody>
          <a:bodyPr wrap="square">
            <a:noAutofit/>
          </a:bodyPr>
          <a:lstStyle/>
          <a:p>
            <a:endParaRPr lang="en-US"/>
          </a:p>
        </p:txBody>
      </p:sp>
      <p:sp>
        <p:nvSpPr>
          <p:cNvPr id="11" name="Picture Placeholder 10"/>
          <p:cNvSpPr>
            <a:spLocks noGrp="1"/>
          </p:cNvSpPr>
          <p:nvPr>
            <p:ph type="pic" sz="quarter" idx="11"/>
          </p:nvPr>
        </p:nvSpPr>
        <p:spPr>
          <a:xfrm>
            <a:off x="4876800" y="2292476"/>
            <a:ext cx="2438400" cy="2292476"/>
          </a:xfrm>
          <a:custGeom>
            <a:avLst/>
            <a:gdLst>
              <a:gd name="connsiteX0" fmla="*/ 0 w 2438400"/>
              <a:gd name="connsiteY0" fmla="*/ 0 h 2292476"/>
              <a:gd name="connsiteX1" fmla="*/ 2438400 w 2438400"/>
              <a:gd name="connsiteY1" fmla="*/ 0 h 2292476"/>
              <a:gd name="connsiteX2" fmla="*/ 2438400 w 2438400"/>
              <a:gd name="connsiteY2" fmla="*/ 2292476 h 2292476"/>
              <a:gd name="connsiteX3" fmla="*/ 0 w 2438400"/>
              <a:gd name="connsiteY3" fmla="*/ 2292476 h 2292476"/>
            </a:gdLst>
            <a:ahLst/>
            <a:cxnLst>
              <a:cxn ang="0">
                <a:pos x="connsiteX0" y="connsiteY0"/>
              </a:cxn>
              <a:cxn ang="0">
                <a:pos x="connsiteX1" y="connsiteY1"/>
              </a:cxn>
              <a:cxn ang="0">
                <a:pos x="connsiteX2" y="connsiteY2"/>
              </a:cxn>
              <a:cxn ang="0">
                <a:pos x="connsiteX3" y="connsiteY3"/>
              </a:cxn>
            </a:cxnLst>
            <a:rect l="l" t="t" r="r" b="b"/>
            <a:pathLst>
              <a:path w="2438400" h="2292476">
                <a:moveTo>
                  <a:pt x="0" y="0"/>
                </a:moveTo>
                <a:lnTo>
                  <a:pt x="2438400" y="0"/>
                </a:lnTo>
                <a:lnTo>
                  <a:pt x="2438400" y="2292476"/>
                </a:lnTo>
                <a:lnTo>
                  <a:pt x="0" y="2292476"/>
                </a:lnTo>
                <a:close/>
              </a:path>
            </a:pathLst>
          </a:custGeom>
        </p:spPr>
        <p:txBody>
          <a:bodyPr wrap="square">
            <a:noAutofit/>
          </a:bodyPr>
          <a:lstStyle/>
          <a:p>
            <a:endParaRPr lang="en-US"/>
          </a:p>
        </p:txBody>
      </p:sp>
      <p:sp>
        <p:nvSpPr>
          <p:cNvPr id="14" name="Picture Placeholder 13"/>
          <p:cNvSpPr>
            <a:spLocks noGrp="1"/>
          </p:cNvSpPr>
          <p:nvPr>
            <p:ph type="pic" sz="quarter" idx="12"/>
          </p:nvPr>
        </p:nvSpPr>
        <p:spPr>
          <a:xfrm>
            <a:off x="7315199" y="4565523"/>
            <a:ext cx="2438400" cy="2292476"/>
          </a:xfrm>
          <a:custGeom>
            <a:avLst/>
            <a:gdLst>
              <a:gd name="connsiteX0" fmla="*/ 0 w 2438400"/>
              <a:gd name="connsiteY0" fmla="*/ 0 h 2292476"/>
              <a:gd name="connsiteX1" fmla="*/ 2438400 w 2438400"/>
              <a:gd name="connsiteY1" fmla="*/ 0 h 2292476"/>
              <a:gd name="connsiteX2" fmla="*/ 2438400 w 2438400"/>
              <a:gd name="connsiteY2" fmla="*/ 2292476 h 2292476"/>
              <a:gd name="connsiteX3" fmla="*/ 0 w 2438400"/>
              <a:gd name="connsiteY3" fmla="*/ 2292476 h 2292476"/>
            </a:gdLst>
            <a:ahLst/>
            <a:cxnLst>
              <a:cxn ang="0">
                <a:pos x="connsiteX0" y="connsiteY0"/>
              </a:cxn>
              <a:cxn ang="0">
                <a:pos x="connsiteX1" y="connsiteY1"/>
              </a:cxn>
              <a:cxn ang="0">
                <a:pos x="connsiteX2" y="connsiteY2"/>
              </a:cxn>
              <a:cxn ang="0">
                <a:pos x="connsiteX3" y="connsiteY3"/>
              </a:cxn>
            </a:cxnLst>
            <a:rect l="l" t="t" r="r" b="b"/>
            <a:pathLst>
              <a:path w="2438400" h="2292476">
                <a:moveTo>
                  <a:pt x="0" y="0"/>
                </a:moveTo>
                <a:lnTo>
                  <a:pt x="2438400" y="0"/>
                </a:lnTo>
                <a:lnTo>
                  <a:pt x="2438400" y="2292476"/>
                </a:lnTo>
                <a:lnTo>
                  <a:pt x="0" y="2292476"/>
                </a:lnTo>
                <a:close/>
              </a:path>
            </a:pathLst>
          </a:custGeom>
        </p:spPr>
        <p:txBody>
          <a:bodyPr wrap="square">
            <a:noAutofit/>
          </a:bodyPr>
          <a:lstStyle/>
          <a:p>
            <a:endParaRPr lang="en-US"/>
          </a:p>
        </p:txBody>
      </p:sp>
    </p:spTree>
    <p:extLst>
      <p:ext uri="{BB962C8B-B14F-4D97-AF65-F5344CB8AC3E}">
        <p14:creationId xmlns:p14="http://schemas.microsoft.com/office/powerpoint/2010/main" val="891286863"/>
      </p:ext>
    </p:extLst>
  </p:cSld>
  <p:clrMapOvr>
    <a:masterClrMapping/>
  </p:clrMapOvr>
  <p:transition spd="slow" advClick="0">
    <p:wip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048250" y="0"/>
            <a:ext cx="7143750" cy="6858000"/>
          </a:xfrm>
          <a:custGeom>
            <a:avLst/>
            <a:gdLst>
              <a:gd name="connsiteX0" fmla="*/ 3429000 w 7143750"/>
              <a:gd name="connsiteY0" fmla="*/ 0 h 6858000"/>
              <a:gd name="connsiteX1" fmla="*/ 7143750 w 7143750"/>
              <a:gd name="connsiteY1" fmla="*/ 0 h 6858000"/>
              <a:gd name="connsiteX2" fmla="*/ 7143750 w 7143750"/>
              <a:gd name="connsiteY2" fmla="*/ 6858000 h 6858000"/>
              <a:gd name="connsiteX3" fmla="*/ 3429000 w 7143750"/>
              <a:gd name="connsiteY3" fmla="*/ 6858000 h 6858000"/>
              <a:gd name="connsiteX4" fmla="*/ 0 w 7143750"/>
              <a:gd name="connsiteY4" fmla="*/ 3429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50" h="6858000">
                <a:moveTo>
                  <a:pt x="3429000" y="0"/>
                </a:moveTo>
                <a:lnTo>
                  <a:pt x="7143750" y="0"/>
                </a:lnTo>
                <a:lnTo>
                  <a:pt x="7143750" y="6858000"/>
                </a:lnTo>
                <a:lnTo>
                  <a:pt x="3429000" y="6858000"/>
                </a:lnTo>
                <a:lnTo>
                  <a:pt x="0" y="3429000"/>
                </a:lnTo>
                <a:close/>
              </a:path>
            </a:pathLst>
          </a:custGeom>
        </p:spPr>
        <p:txBody>
          <a:bodyPr wrap="square">
            <a:noAutofit/>
          </a:bodyPr>
          <a:lstStyle/>
          <a:p>
            <a:endParaRPr lang="en-US"/>
          </a:p>
        </p:txBody>
      </p:sp>
    </p:spTree>
    <p:extLst>
      <p:ext uri="{BB962C8B-B14F-4D97-AF65-F5344CB8AC3E}">
        <p14:creationId xmlns:p14="http://schemas.microsoft.com/office/powerpoint/2010/main" val="2794277747"/>
      </p:ext>
    </p:extLst>
  </p:cSld>
  <p:clrMapOvr>
    <a:masterClrMapping/>
  </p:clrMapOvr>
  <p:transition spd="slow" advClick="0">
    <p:wip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1"/>
            <a:ext cx="9303026" cy="6858000"/>
          </a:xfrm>
          <a:custGeom>
            <a:avLst/>
            <a:gdLst>
              <a:gd name="connsiteX0" fmla="*/ 0 w 9303026"/>
              <a:gd name="connsiteY0" fmla="*/ 0 h 6858000"/>
              <a:gd name="connsiteX1" fmla="*/ 2711309 w 9303026"/>
              <a:gd name="connsiteY1" fmla="*/ 0 h 6858000"/>
              <a:gd name="connsiteX2" fmla="*/ 9303026 w 9303026"/>
              <a:gd name="connsiteY2" fmla="*/ 6858000 h 6858000"/>
              <a:gd name="connsiteX3" fmla="*/ 2711309 w 9303026"/>
              <a:gd name="connsiteY3" fmla="*/ 6858000 h 6858000"/>
              <a:gd name="connsiteX4" fmla="*/ 0 w 930302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3026" h="6858000">
                <a:moveTo>
                  <a:pt x="0" y="0"/>
                </a:moveTo>
                <a:lnTo>
                  <a:pt x="2711309" y="0"/>
                </a:lnTo>
                <a:lnTo>
                  <a:pt x="9303026" y="6858000"/>
                </a:lnTo>
                <a:lnTo>
                  <a:pt x="2711309" y="6858000"/>
                </a:lnTo>
                <a:lnTo>
                  <a:pt x="0" y="6858000"/>
                </a:lnTo>
                <a:close/>
              </a:path>
            </a:pathLst>
          </a:custGeom>
        </p:spPr>
        <p:txBody>
          <a:bodyPr wrap="square">
            <a:noAutofit/>
          </a:bodyPr>
          <a:lstStyle/>
          <a:p>
            <a:endParaRPr lang="en-US"/>
          </a:p>
        </p:txBody>
      </p:sp>
      <p:sp>
        <p:nvSpPr>
          <p:cNvPr id="3" name="Picture Placeholder 2">
            <a:extLst>
              <a:ext uri="{FF2B5EF4-FFF2-40B4-BE49-F238E27FC236}">
                <a16:creationId xmlns:a16="http://schemas.microsoft.com/office/drawing/2014/main" id="{B5FF5457-86E6-4A7B-9D78-D7BC6A754327}"/>
              </a:ext>
            </a:extLst>
          </p:cNvPr>
          <p:cNvSpPr>
            <a:spLocks noGrp="1"/>
          </p:cNvSpPr>
          <p:nvPr>
            <p:ph type="pic" sz="quarter" idx="11" hasCustomPrompt="1"/>
          </p:nvPr>
        </p:nvSpPr>
        <p:spPr>
          <a:xfrm>
            <a:off x="8980488" y="5055079"/>
            <a:ext cx="3036887" cy="1194908"/>
          </a:xfrm>
        </p:spPr>
        <p:txBody>
          <a:bodyPr/>
          <a:lstStyle>
            <a:lvl1pPr>
              <a:defRPr/>
            </a:lvl1pPr>
          </a:lstStyle>
          <a:p>
            <a:r>
              <a:rPr lang="en-US"/>
              <a:t>Click to add member logo</a:t>
            </a:r>
          </a:p>
        </p:txBody>
      </p:sp>
    </p:spTree>
    <p:extLst>
      <p:ext uri="{BB962C8B-B14F-4D97-AF65-F5344CB8AC3E}">
        <p14:creationId xmlns:p14="http://schemas.microsoft.com/office/powerpoint/2010/main" val="2596079566"/>
      </p:ext>
    </p:extLst>
  </p:cSld>
  <p:clrMapOvr>
    <a:masterClrMapping/>
  </p:clrMapOvr>
  <p:transition spd="slow" advClick="0">
    <p:wip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 y="3704493"/>
            <a:ext cx="12192000" cy="3153508"/>
          </a:xfrm>
          <a:custGeom>
            <a:avLst/>
            <a:gdLst>
              <a:gd name="connsiteX0" fmla="*/ 0 w 12192000"/>
              <a:gd name="connsiteY0" fmla="*/ 0 h 3153508"/>
              <a:gd name="connsiteX1" fmla="*/ 12192000 w 12192000"/>
              <a:gd name="connsiteY1" fmla="*/ 0 h 3153508"/>
              <a:gd name="connsiteX2" fmla="*/ 12192000 w 12192000"/>
              <a:gd name="connsiteY2" fmla="*/ 3153508 h 3153508"/>
              <a:gd name="connsiteX3" fmla="*/ 0 w 12192000"/>
              <a:gd name="connsiteY3" fmla="*/ 3153508 h 3153508"/>
            </a:gdLst>
            <a:ahLst/>
            <a:cxnLst>
              <a:cxn ang="0">
                <a:pos x="connsiteX0" y="connsiteY0"/>
              </a:cxn>
              <a:cxn ang="0">
                <a:pos x="connsiteX1" y="connsiteY1"/>
              </a:cxn>
              <a:cxn ang="0">
                <a:pos x="connsiteX2" y="connsiteY2"/>
              </a:cxn>
              <a:cxn ang="0">
                <a:pos x="connsiteX3" y="connsiteY3"/>
              </a:cxn>
            </a:cxnLst>
            <a:rect l="l" t="t" r="r" b="b"/>
            <a:pathLst>
              <a:path w="12192000" h="3153508">
                <a:moveTo>
                  <a:pt x="0" y="0"/>
                </a:moveTo>
                <a:lnTo>
                  <a:pt x="12192000" y="0"/>
                </a:lnTo>
                <a:lnTo>
                  <a:pt x="12192000" y="3153508"/>
                </a:lnTo>
                <a:lnTo>
                  <a:pt x="0" y="3153508"/>
                </a:lnTo>
                <a:close/>
              </a:path>
            </a:pathLst>
          </a:custGeom>
        </p:spPr>
        <p:txBody>
          <a:bodyPr wrap="square">
            <a:noAutofit/>
          </a:bodyPr>
          <a:lstStyle/>
          <a:p>
            <a:endParaRPr lang="en-US"/>
          </a:p>
        </p:txBody>
      </p:sp>
    </p:spTree>
    <p:extLst>
      <p:ext uri="{BB962C8B-B14F-4D97-AF65-F5344CB8AC3E}">
        <p14:creationId xmlns:p14="http://schemas.microsoft.com/office/powerpoint/2010/main" val="3978490494"/>
      </p:ext>
    </p:extLst>
  </p:cSld>
  <p:clrMapOvr>
    <a:masterClrMapping/>
  </p:clrMapOvr>
  <p:transition spd="slow" advClick="0">
    <p:wip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2" y="-1"/>
            <a:ext cx="8862646" cy="6858000"/>
          </a:xfrm>
          <a:custGeom>
            <a:avLst/>
            <a:gdLst>
              <a:gd name="connsiteX0" fmla="*/ 0 w 8862646"/>
              <a:gd name="connsiteY0" fmla="*/ 0 h 6858000"/>
              <a:gd name="connsiteX1" fmla="*/ 2070513 w 8862646"/>
              <a:gd name="connsiteY1" fmla="*/ 0 h 6858000"/>
              <a:gd name="connsiteX2" fmla="*/ 8862646 w 8862646"/>
              <a:gd name="connsiteY2" fmla="*/ 0 h 6858000"/>
              <a:gd name="connsiteX3" fmla="*/ 2070513 w 8862646"/>
              <a:gd name="connsiteY3" fmla="*/ 6858000 h 6858000"/>
              <a:gd name="connsiteX4" fmla="*/ 0 w 886264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2646" h="6858000">
                <a:moveTo>
                  <a:pt x="0" y="0"/>
                </a:moveTo>
                <a:lnTo>
                  <a:pt x="2070513" y="0"/>
                </a:lnTo>
                <a:lnTo>
                  <a:pt x="8862646" y="0"/>
                </a:lnTo>
                <a:lnTo>
                  <a:pt x="2070513"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2809636921"/>
      </p:ext>
    </p:extLst>
  </p:cSld>
  <p:clrMapOvr>
    <a:masterClrMapping/>
  </p:clrMapOvr>
  <p:transition spd="slow" advClick="0">
    <p:wip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329354" y="0"/>
            <a:ext cx="8862646" cy="6858000"/>
          </a:xfrm>
          <a:custGeom>
            <a:avLst/>
            <a:gdLst>
              <a:gd name="connsiteX0" fmla="*/ 6792133 w 8862646"/>
              <a:gd name="connsiteY0" fmla="*/ 0 h 6858000"/>
              <a:gd name="connsiteX1" fmla="*/ 8862646 w 8862646"/>
              <a:gd name="connsiteY1" fmla="*/ 0 h 6858000"/>
              <a:gd name="connsiteX2" fmla="*/ 8862646 w 8862646"/>
              <a:gd name="connsiteY2" fmla="*/ 6858000 h 6858000"/>
              <a:gd name="connsiteX3" fmla="*/ 6792133 w 8862646"/>
              <a:gd name="connsiteY3" fmla="*/ 6858000 h 6858000"/>
              <a:gd name="connsiteX4" fmla="*/ 0 w 886264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2646" h="6858000">
                <a:moveTo>
                  <a:pt x="6792133" y="0"/>
                </a:moveTo>
                <a:lnTo>
                  <a:pt x="8862646" y="0"/>
                </a:lnTo>
                <a:lnTo>
                  <a:pt x="8862646" y="6858000"/>
                </a:lnTo>
                <a:lnTo>
                  <a:pt x="6792133"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1485964230"/>
      </p:ext>
    </p:extLst>
  </p:cSld>
  <p:clrMapOvr>
    <a:masterClrMapping/>
  </p:clrMapOvr>
  <p:transition spd="slow" advClick="0">
    <p:wip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163372" y="1468475"/>
            <a:ext cx="10132749" cy="4082277"/>
          </a:xfrm>
          <a:custGeom>
            <a:avLst/>
            <a:gdLst/>
            <a:ahLst/>
            <a:cxnLst/>
            <a:rect l="l" t="t" r="r" b="b"/>
            <a:pathLst>
              <a:path w="10132749" h="4082277">
                <a:moveTo>
                  <a:pt x="4587404" y="2027044"/>
                </a:moveTo>
                <a:cubicBezTo>
                  <a:pt x="4527609" y="2064629"/>
                  <a:pt x="4477637" y="2103496"/>
                  <a:pt x="4437489" y="2143644"/>
                </a:cubicBezTo>
                <a:cubicBezTo>
                  <a:pt x="4397342" y="2183791"/>
                  <a:pt x="4364454" y="2224367"/>
                  <a:pt x="4338828" y="2265369"/>
                </a:cubicBezTo>
                <a:cubicBezTo>
                  <a:pt x="4313202" y="2306371"/>
                  <a:pt x="4294409" y="2348227"/>
                  <a:pt x="4282450" y="2390938"/>
                </a:cubicBezTo>
                <a:cubicBezTo>
                  <a:pt x="4270491" y="2433649"/>
                  <a:pt x="4264511" y="2477213"/>
                  <a:pt x="4264511" y="2521632"/>
                </a:cubicBezTo>
                <a:cubicBezTo>
                  <a:pt x="4264511" y="2595095"/>
                  <a:pt x="4278179" y="2662577"/>
                  <a:pt x="4305514" y="2724080"/>
                </a:cubicBezTo>
                <a:cubicBezTo>
                  <a:pt x="4332848" y="2785584"/>
                  <a:pt x="4372142" y="2838545"/>
                  <a:pt x="4423395" y="2882964"/>
                </a:cubicBezTo>
                <a:cubicBezTo>
                  <a:pt x="4474648" y="2927383"/>
                  <a:pt x="4538286" y="2961978"/>
                  <a:pt x="4614311" y="2986750"/>
                </a:cubicBezTo>
                <a:cubicBezTo>
                  <a:pt x="4690336" y="3011523"/>
                  <a:pt x="4777892" y="3023909"/>
                  <a:pt x="4876981" y="3023909"/>
                </a:cubicBezTo>
                <a:cubicBezTo>
                  <a:pt x="4928233" y="3023909"/>
                  <a:pt x="4979059" y="3019211"/>
                  <a:pt x="5029457" y="3009814"/>
                </a:cubicBezTo>
                <a:cubicBezTo>
                  <a:pt x="5079856" y="3000418"/>
                  <a:pt x="5129400" y="2987605"/>
                  <a:pt x="5178090" y="2971375"/>
                </a:cubicBezTo>
                <a:cubicBezTo>
                  <a:pt x="5226780" y="2955145"/>
                  <a:pt x="5272908" y="2935498"/>
                  <a:pt x="5316472" y="2912434"/>
                </a:cubicBezTo>
                <a:cubicBezTo>
                  <a:pt x="5360037" y="2889370"/>
                  <a:pt x="5400612" y="2864171"/>
                  <a:pt x="5438198" y="2836836"/>
                </a:cubicBezTo>
                <a:cubicBezTo>
                  <a:pt x="5361318" y="2775333"/>
                  <a:pt x="5284012" y="2709986"/>
                  <a:pt x="5206279" y="2640795"/>
                </a:cubicBezTo>
                <a:cubicBezTo>
                  <a:pt x="5128546" y="2571604"/>
                  <a:pt x="5052948" y="2501985"/>
                  <a:pt x="4979486" y="2431940"/>
                </a:cubicBezTo>
                <a:cubicBezTo>
                  <a:pt x="4906024" y="2361895"/>
                  <a:pt x="4835551" y="2292276"/>
                  <a:pt x="4768069" y="2223085"/>
                </a:cubicBezTo>
                <a:cubicBezTo>
                  <a:pt x="4700586" y="2153894"/>
                  <a:pt x="4640364" y="2088547"/>
                  <a:pt x="4587404" y="2027044"/>
                </a:cubicBezTo>
                <a:close/>
                <a:moveTo>
                  <a:pt x="8567895" y="799542"/>
                </a:moveTo>
                <a:lnTo>
                  <a:pt x="8098933" y="2208991"/>
                </a:lnTo>
                <a:lnTo>
                  <a:pt x="9039419" y="2208991"/>
                </a:lnTo>
                <a:lnTo>
                  <a:pt x="8570457" y="799542"/>
                </a:lnTo>
                <a:close/>
                <a:moveTo>
                  <a:pt x="1578582" y="661160"/>
                </a:moveTo>
                <a:cubicBezTo>
                  <a:pt x="1412865" y="661160"/>
                  <a:pt x="1274483" y="691911"/>
                  <a:pt x="1163435" y="753414"/>
                </a:cubicBezTo>
                <a:cubicBezTo>
                  <a:pt x="1052388" y="814918"/>
                  <a:pt x="962696" y="897776"/>
                  <a:pt x="894359" y="1001990"/>
                </a:cubicBezTo>
                <a:cubicBezTo>
                  <a:pt x="826022" y="1106204"/>
                  <a:pt x="777759" y="1227929"/>
                  <a:pt x="749570" y="1367165"/>
                </a:cubicBezTo>
                <a:cubicBezTo>
                  <a:pt x="721381" y="1506402"/>
                  <a:pt x="707287" y="1652899"/>
                  <a:pt x="707287" y="1806657"/>
                </a:cubicBezTo>
                <a:cubicBezTo>
                  <a:pt x="707287" y="1989459"/>
                  <a:pt x="720954" y="2153467"/>
                  <a:pt x="748289" y="2298683"/>
                </a:cubicBezTo>
                <a:cubicBezTo>
                  <a:pt x="775624" y="2443899"/>
                  <a:pt x="821751" y="2567760"/>
                  <a:pt x="886671" y="2670265"/>
                </a:cubicBezTo>
                <a:cubicBezTo>
                  <a:pt x="951591" y="2772770"/>
                  <a:pt x="1038721" y="2850931"/>
                  <a:pt x="1148059" y="2904746"/>
                </a:cubicBezTo>
                <a:cubicBezTo>
                  <a:pt x="1257399" y="2958562"/>
                  <a:pt x="1394927" y="2985469"/>
                  <a:pt x="1560644" y="2985469"/>
                </a:cubicBezTo>
                <a:cubicBezTo>
                  <a:pt x="1726361" y="2985469"/>
                  <a:pt x="1864743" y="2954717"/>
                  <a:pt x="1975790" y="2893214"/>
                </a:cubicBezTo>
                <a:cubicBezTo>
                  <a:pt x="2086838" y="2831711"/>
                  <a:pt x="2176530" y="2747998"/>
                  <a:pt x="2244867" y="2642076"/>
                </a:cubicBezTo>
                <a:cubicBezTo>
                  <a:pt x="2313204" y="2536154"/>
                  <a:pt x="2361467" y="2412293"/>
                  <a:pt x="2389656" y="2270494"/>
                </a:cubicBezTo>
                <a:cubicBezTo>
                  <a:pt x="2417845" y="2128695"/>
                  <a:pt x="2431940" y="1977500"/>
                  <a:pt x="2431940" y="1816908"/>
                </a:cubicBezTo>
                <a:cubicBezTo>
                  <a:pt x="2431940" y="1644357"/>
                  <a:pt x="2418272" y="1487182"/>
                  <a:pt x="2390937" y="1345383"/>
                </a:cubicBezTo>
                <a:cubicBezTo>
                  <a:pt x="2363603" y="1203584"/>
                  <a:pt x="2317048" y="1081859"/>
                  <a:pt x="2251274" y="980207"/>
                </a:cubicBezTo>
                <a:cubicBezTo>
                  <a:pt x="2185499" y="878556"/>
                  <a:pt x="2097943" y="799969"/>
                  <a:pt x="1988603" y="744445"/>
                </a:cubicBezTo>
                <a:cubicBezTo>
                  <a:pt x="1879265" y="688922"/>
                  <a:pt x="1742591" y="661160"/>
                  <a:pt x="1578582" y="661160"/>
                </a:cubicBezTo>
                <a:close/>
                <a:moveTo>
                  <a:pt x="4953860" y="499714"/>
                </a:moveTo>
                <a:cubicBezTo>
                  <a:pt x="4882106" y="499714"/>
                  <a:pt x="4821030" y="507829"/>
                  <a:pt x="4770631" y="524059"/>
                </a:cubicBezTo>
                <a:cubicBezTo>
                  <a:pt x="4720233" y="540289"/>
                  <a:pt x="4678804" y="563353"/>
                  <a:pt x="4646344" y="593250"/>
                </a:cubicBezTo>
                <a:cubicBezTo>
                  <a:pt x="4613884" y="623147"/>
                  <a:pt x="4589966" y="658170"/>
                  <a:pt x="4574590" y="698318"/>
                </a:cubicBezTo>
                <a:cubicBezTo>
                  <a:pt x="4559215" y="738466"/>
                  <a:pt x="4551526" y="781603"/>
                  <a:pt x="4551526" y="827731"/>
                </a:cubicBezTo>
                <a:cubicBezTo>
                  <a:pt x="4551526" y="863608"/>
                  <a:pt x="4557506" y="900766"/>
                  <a:pt x="4569465" y="939205"/>
                </a:cubicBezTo>
                <a:cubicBezTo>
                  <a:pt x="4581424" y="977645"/>
                  <a:pt x="4598081" y="1017793"/>
                  <a:pt x="4619436" y="1059649"/>
                </a:cubicBezTo>
                <a:cubicBezTo>
                  <a:pt x="4640792" y="1101506"/>
                  <a:pt x="4667699" y="1145925"/>
                  <a:pt x="4700159" y="1192906"/>
                </a:cubicBezTo>
                <a:cubicBezTo>
                  <a:pt x="4732619" y="1239888"/>
                  <a:pt x="4769350" y="1290713"/>
                  <a:pt x="4810352" y="1345383"/>
                </a:cubicBezTo>
                <a:cubicBezTo>
                  <a:pt x="4911149" y="1290713"/>
                  <a:pt x="4995289" y="1240315"/>
                  <a:pt x="5062772" y="1194187"/>
                </a:cubicBezTo>
                <a:cubicBezTo>
                  <a:pt x="5130254" y="1148060"/>
                  <a:pt x="5184497" y="1103214"/>
                  <a:pt x="5225499" y="1059649"/>
                </a:cubicBezTo>
                <a:cubicBezTo>
                  <a:pt x="5266501" y="1016084"/>
                  <a:pt x="5295544" y="972519"/>
                  <a:pt x="5312628" y="928955"/>
                </a:cubicBezTo>
                <a:cubicBezTo>
                  <a:pt x="5329713" y="885390"/>
                  <a:pt x="5338255" y="840544"/>
                  <a:pt x="5338255" y="794417"/>
                </a:cubicBezTo>
                <a:cubicBezTo>
                  <a:pt x="5338255" y="753414"/>
                  <a:pt x="5330567" y="714975"/>
                  <a:pt x="5315191" y="679098"/>
                </a:cubicBezTo>
                <a:cubicBezTo>
                  <a:pt x="5299815" y="643221"/>
                  <a:pt x="5275898" y="612043"/>
                  <a:pt x="5243437" y="585562"/>
                </a:cubicBezTo>
                <a:cubicBezTo>
                  <a:pt x="5210977" y="559081"/>
                  <a:pt x="5170830" y="538153"/>
                  <a:pt x="5122994" y="522777"/>
                </a:cubicBezTo>
                <a:cubicBezTo>
                  <a:pt x="5075157" y="507402"/>
                  <a:pt x="5018780" y="499714"/>
                  <a:pt x="4953860" y="499714"/>
                </a:cubicBezTo>
                <a:close/>
                <a:moveTo>
                  <a:pt x="8578145" y="151196"/>
                </a:moveTo>
                <a:cubicBezTo>
                  <a:pt x="8678942" y="151196"/>
                  <a:pt x="8759238" y="152477"/>
                  <a:pt x="8819033" y="155039"/>
                </a:cubicBezTo>
                <a:cubicBezTo>
                  <a:pt x="8878827" y="157602"/>
                  <a:pt x="8925382" y="163582"/>
                  <a:pt x="8958696" y="172978"/>
                </a:cubicBezTo>
                <a:cubicBezTo>
                  <a:pt x="8992011" y="182374"/>
                  <a:pt x="9015928" y="196469"/>
                  <a:pt x="9030450" y="215261"/>
                </a:cubicBezTo>
                <a:cubicBezTo>
                  <a:pt x="9044972" y="234054"/>
                  <a:pt x="9057358" y="259680"/>
                  <a:pt x="9067608" y="292140"/>
                </a:cubicBezTo>
                <a:lnTo>
                  <a:pt x="10092663" y="3231482"/>
                </a:lnTo>
                <a:cubicBezTo>
                  <a:pt x="10113164" y="3292985"/>
                  <a:pt x="10125977" y="3341675"/>
                  <a:pt x="10131102" y="3377552"/>
                </a:cubicBezTo>
                <a:cubicBezTo>
                  <a:pt x="10136227" y="3413429"/>
                  <a:pt x="10129394" y="3440337"/>
                  <a:pt x="10110601" y="3458275"/>
                </a:cubicBezTo>
                <a:cubicBezTo>
                  <a:pt x="10091808" y="3476214"/>
                  <a:pt x="10058494" y="3487318"/>
                  <a:pt x="10010658" y="3491589"/>
                </a:cubicBezTo>
                <a:cubicBezTo>
                  <a:pt x="9962823" y="3495861"/>
                  <a:pt x="9897048" y="3497996"/>
                  <a:pt x="9813335" y="3497996"/>
                </a:cubicBezTo>
                <a:cubicBezTo>
                  <a:pt x="9726206" y="3497996"/>
                  <a:pt x="9658296" y="3496715"/>
                  <a:pt x="9609606" y="3494152"/>
                </a:cubicBezTo>
                <a:cubicBezTo>
                  <a:pt x="9560916" y="3491589"/>
                  <a:pt x="9523758" y="3486464"/>
                  <a:pt x="9498131" y="3478776"/>
                </a:cubicBezTo>
                <a:cubicBezTo>
                  <a:pt x="9472505" y="3471088"/>
                  <a:pt x="9454567" y="3460411"/>
                  <a:pt x="9444316" y="3446743"/>
                </a:cubicBezTo>
                <a:cubicBezTo>
                  <a:pt x="9434066" y="3433076"/>
                  <a:pt x="9425523" y="3415138"/>
                  <a:pt x="9418690" y="3392928"/>
                </a:cubicBezTo>
                <a:lnTo>
                  <a:pt x="9195740" y="2726643"/>
                </a:lnTo>
                <a:lnTo>
                  <a:pt x="7950300" y="2726643"/>
                </a:lnTo>
                <a:lnTo>
                  <a:pt x="7740164" y="3374989"/>
                </a:lnTo>
                <a:cubicBezTo>
                  <a:pt x="7733330" y="3398908"/>
                  <a:pt x="7724361" y="3418982"/>
                  <a:pt x="7713256" y="3435211"/>
                </a:cubicBezTo>
                <a:cubicBezTo>
                  <a:pt x="7702152" y="3451442"/>
                  <a:pt x="7684213" y="3464254"/>
                  <a:pt x="7659441" y="3473651"/>
                </a:cubicBezTo>
                <a:cubicBezTo>
                  <a:pt x="7634668" y="3483047"/>
                  <a:pt x="7599646" y="3489454"/>
                  <a:pt x="7554373" y="3492871"/>
                </a:cubicBezTo>
                <a:cubicBezTo>
                  <a:pt x="7509100" y="3496288"/>
                  <a:pt x="7449732" y="3497996"/>
                  <a:pt x="7376270" y="3497996"/>
                </a:cubicBezTo>
                <a:cubicBezTo>
                  <a:pt x="7297682" y="3497996"/>
                  <a:pt x="7236179" y="3495433"/>
                  <a:pt x="7191760" y="3490308"/>
                </a:cubicBezTo>
                <a:cubicBezTo>
                  <a:pt x="7147341" y="3485183"/>
                  <a:pt x="7116590" y="3472797"/>
                  <a:pt x="7099505" y="3453150"/>
                </a:cubicBezTo>
                <a:cubicBezTo>
                  <a:pt x="7082421" y="3433503"/>
                  <a:pt x="7076442" y="3405741"/>
                  <a:pt x="7081567" y="3369864"/>
                </a:cubicBezTo>
                <a:cubicBezTo>
                  <a:pt x="7086692" y="3333987"/>
                  <a:pt x="7099505" y="3286152"/>
                  <a:pt x="7120006" y="3226357"/>
                </a:cubicBezTo>
                <a:lnTo>
                  <a:pt x="8142497" y="284453"/>
                </a:lnTo>
                <a:cubicBezTo>
                  <a:pt x="8152748" y="255409"/>
                  <a:pt x="8164707" y="231918"/>
                  <a:pt x="8178374" y="213980"/>
                </a:cubicBezTo>
                <a:cubicBezTo>
                  <a:pt x="8192042" y="196042"/>
                  <a:pt x="8213824" y="182374"/>
                  <a:pt x="8243721" y="172978"/>
                </a:cubicBezTo>
                <a:cubicBezTo>
                  <a:pt x="8273619" y="163582"/>
                  <a:pt x="8315048" y="157602"/>
                  <a:pt x="8368009" y="155039"/>
                </a:cubicBezTo>
                <a:cubicBezTo>
                  <a:pt x="8420970" y="152477"/>
                  <a:pt x="8491016" y="151196"/>
                  <a:pt x="8578145" y="151196"/>
                </a:cubicBezTo>
                <a:close/>
                <a:moveTo>
                  <a:pt x="1601646" y="107631"/>
                </a:moveTo>
                <a:cubicBezTo>
                  <a:pt x="1849367" y="107631"/>
                  <a:pt x="2068473" y="140945"/>
                  <a:pt x="2258962" y="207573"/>
                </a:cubicBezTo>
                <a:cubicBezTo>
                  <a:pt x="2449451" y="274202"/>
                  <a:pt x="2610043" y="376280"/>
                  <a:pt x="2740737" y="513808"/>
                </a:cubicBezTo>
                <a:cubicBezTo>
                  <a:pt x="2871431" y="651336"/>
                  <a:pt x="2970520" y="825168"/>
                  <a:pt x="3038003" y="1035304"/>
                </a:cubicBezTo>
                <a:cubicBezTo>
                  <a:pt x="3105485" y="1245440"/>
                  <a:pt x="3139227" y="1494016"/>
                  <a:pt x="3139227" y="1781031"/>
                </a:cubicBezTo>
                <a:cubicBezTo>
                  <a:pt x="3139227" y="1929664"/>
                  <a:pt x="3129403" y="2069327"/>
                  <a:pt x="3109756" y="2200022"/>
                </a:cubicBezTo>
                <a:cubicBezTo>
                  <a:pt x="3090110" y="2330716"/>
                  <a:pt x="3061493" y="2451587"/>
                  <a:pt x="3023908" y="2562634"/>
                </a:cubicBezTo>
                <a:cubicBezTo>
                  <a:pt x="2986323" y="2673682"/>
                  <a:pt x="2940196" y="2775333"/>
                  <a:pt x="2885526" y="2867588"/>
                </a:cubicBezTo>
                <a:cubicBezTo>
                  <a:pt x="2830857" y="2959843"/>
                  <a:pt x="2768499" y="3040993"/>
                  <a:pt x="2698453" y="3111038"/>
                </a:cubicBezTo>
                <a:cubicBezTo>
                  <a:pt x="2804376" y="3203293"/>
                  <a:pt x="2898339" y="3273338"/>
                  <a:pt x="2980343" y="3321174"/>
                </a:cubicBezTo>
                <a:cubicBezTo>
                  <a:pt x="3062347" y="3369010"/>
                  <a:pt x="3131112" y="3404887"/>
                  <a:pt x="3186635" y="3428805"/>
                </a:cubicBezTo>
                <a:cubicBezTo>
                  <a:pt x="3242159" y="3452723"/>
                  <a:pt x="3286578" y="3470234"/>
                  <a:pt x="3319892" y="3481339"/>
                </a:cubicBezTo>
                <a:cubicBezTo>
                  <a:pt x="3353207" y="3492444"/>
                  <a:pt x="3379260" y="3506965"/>
                  <a:pt x="3398053" y="3524904"/>
                </a:cubicBezTo>
                <a:cubicBezTo>
                  <a:pt x="3416845" y="3542842"/>
                  <a:pt x="3430513" y="3573594"/>
                  <a:pt x="3439055" y="3617158"/>
                </a:cubicBezTo>
                <a:cubicBezTo>
                  <a:pt x="3447597" y="3660723"/>
                  <a:pt x="3451868" y="3720945"/>
                  <a:pt x="3451868" y="3797824"/>
                </a:cubicBezTo>
                <a:cubicBezTo>
                  <a:pt x="3451868" y="3859327"/>
                  <a:pt x="3448878" y="3908872"/>
                  <a:pt x="3442899" y="3946457"/>
                </a:cubicBezTo>
                <a:cubicBezTo>
                  <a:pt x="3436919" y="3984042"/>
                  <a:pt x="3428804" y="4013085"/>
                  <a:pt x="3418554" y="4033587"/>
                </a:cubicBezTo>
                <a:cubicBezTo>
                  <a:pt x="3408303" y="4054088"/>
                  <a:pt x="3397198" y="4067328"/>
                  <a:pt x="3385240" y="4073307"/>
                </a:cubicBezTo>
                <a:cubicBezTo>
                  <a:pt x="3373281" y="4079287"/>
                  <a:pt x="3360467" y="4082277"/>
                  <a:pt x="3346800" y="4082277"/>
                </a:cubicBezTo>
                <a:cubicBezTo>
                  <a:pt x="3290422" y="4082277"/>
                  <a:pt x="3216533" y="4066901"/>
                  <a:pt x="3125132" y="4036149"/>
                </a:cubicBezTo>
                <a:cubicBezTo>
                  <a:pt x="3033732" y="4005398"/>
                  <a:pt x="2935070" y="3961405"/>
                  <a:pt x="2829148" y="3904173"/>
                </a:cubicBezTo>
                <a:cubicBezTo>
                  <a:pt x="2723225" y="3846942"/>
                  <a:pt x="2615168" y="3776896"/>
                  <a:pt x="2504975" y="3694037"/>
                </a:cubicBezTo>
                <a:cubicBezTo>
                  <a:pt x="2394781" y="3611179"/>
                  <a:pt x="2292703" y="3515934"/>
                  <a:pt x="2198740" y="3408304"/>
                </a:cubicBezTo>
                <a:cubicBezTo>
                  <a:pt x="2120152" y="3444181"/>
                  <a:pt x="2024908" y="3475360"/>
                  <a:pt x="1913006" y="3501840"/>
                </a:cubicBezTo>
                <a:cubicBezTo>
                  <a:pt x="1801104" y="3528321"/>
                  <a:pt x="1676816" y="3541561"/>
                  <a:pt x="1540143" y="3541561"/>
                </a:cubicBezTo>
                <a:cubicBezTo>
                  <a:pt x="1282171" y="3541561"/>
                  <a:pt x="1057086" y="3508674"/>
                  <a:pt x="864889" y="3442899"/>
                </a:cubicBezTo>
                <a:cubicBezTo>
                  <a:pt x="672691" y="3377125"/>
                  <a:pt x="512526" y="3275047"/>
                  <a:pt x="384395" y="3136665"/>
                </a:cubicBezTo>
                <a:cubicBezTo>
                  <a:pt x="256263" y="2998282"/>
                  <a:pt x="160164" y="2821888"/>
                  <a:pt x="96098" y="2607480"/>
                </a:cubicBezTo>
                <a:cubicBezTo>
                  <a:pt x="32032" y="2393073"/>
                  <a:pt x="0" y="2138091"/>
                  <a:pt x="0" y="1842534"/>
                </a:cubicBezTo>
                <a:cubicBezTo>
                  <a:pt x="0" y="1574312"/>
                  <a:pt x="34168" y="1332997"/>
                  <a:pt x="102505" y="1118590"/>
                </a:cubicBezTo>
                <a:cubicBezTo>
                  <a:pt x="170842" y="904183"/>
                  <a:pt x="272493" y="722236"/>
                  <a:pt x="407458" y="572749"/>
                </a:cubicBezTo>
                <a:cubicBezTo>
                  <a:pt x="542424" y="423262"/>
                  <a:pt x="709422" y="308371"/>
                  <a:pt x="908453" y="228074"/>
                </a:cubicBezTo>
                <a:cubicBezTo>
                  <a:pt x="1107485" y="147778"/>
                  <a:pt x="1338549" y="107631"/>
                  <a:pt x="1601646" y="107631"/>
                </a:cubicBezTo>
                <a:close/>
                <a:moveTo>
                  <a:pt x="4987174" y="0"/>
                </a:moveTo>
                <a:cubicBezTo>
                  <a:pt x="5166558" y="0"/>
                  <a:pt x="5321170" y="17084"/>
                  <a:pt x="5451011" y="51253"/>
                </a:cubicBezTo>
                <a:cubicBezTo>
                  <a:pt x="5580851" y="85421"/>
                  <a:pt x="5687627" y="133684"/>
                  <a:pt x="5771340" y="196042"/>
                </a:cubicBezTo>
                <a:cubicBezTo>
                  <a:pt x="5855053" y="258399"/>
                  <a:pt x="5917410" y="335278"/>
                  <a:pt x="5958412" y="426679"/>
                </a:cubicBezTo>
                <a:cubicBezTo>
                  <a:pt x="5999414" y="518079"/>
                  <a:pt x="6019916" y="621012"/>
                  <a:pt x="6019916" y="735476"/>
                </a:cubicBezTo>
                <a:cubicBezTo>
                  <a:pt x="6019916" y="837981"/>
                  <a:pt x="6002404" y="932799"/>
                  <a:pt x="5967381" y="1019928"/>
                </a:cubicBezTo>
                <a:cubicBezTo>
                  <a:pt x="5932359" y="1107058"/>
                  <a:pt x="5879398" y="1189916"/>
                  <a:pt x="5808498" y="1268504"/>
                </a:cubicBezTo>
                <a:cubicBezTo>
                  <a:pt x="5737598" y="1347091"/>
                  <a:pt x="5649188" y="1422689"/>
                  <a:pt x="5543266" y="1495297"/>
                </a:cubicBezTo>
                <a:cubicBezTo>
                  <a:pt x="5437344" y="1567905"/>
                  <a:pt x="5313482" y="1640940"/>
                  <a:pt x="5171684" y="1714402"/>
                </a:cubicBezTo>
                <a:cubicBezTo>
                  <a:pt x="5217811" y="1767364"/>
                  <a:pt x="5269491" y="1823315"/>
                  <a:pt x="5326723" y="1882255"/>
                </a:cubicBezTo>
                <a:cubicBezTo>
                  <a:pt x="5383955" y="1941196"/>
                  <a:pt x="5442895" y="2000136"/>
                  <a:pt x="5503545" y="2059077"/>
                </a:cubicBezTo>
                <a:cubicBezTo>
                  <a:pt x="5564194" y="2118017"/>
                  <a:pt x="5625270" y="2176531"/>
                  <a:pt x="5686773" y="2234617"/>
                </a:cubicBezTo>
                <a:cubicBezTo>
                  <a:pt x="5748276" y="2292704"/>
                  <a:pt x="5808071" y="2346519"/>
                  <a:pt x="5866157" y="2396063"/>
                </a:cubicBezTo>
                <a:cubicBezTo>
                  <a:pt x="5888367" y="2361895"/>
                  <a:pt x="5908441" y="2322601"/>
                  <a:pt x="5926379" y="2278182"/>
                </a:cubicBezTo>
                <a:cubicBezTo>
                  <a:pt x="5944318" y="2233763"/>
                  <a:pt x="5959694" y="2186781"/>
                  <a:pt x="5972507" y="2137237"/>
                </a:cubicBezTo>
                <a:cubicBezTo>
                  <a:pt x="5985320" y="2087693"/>
                  <a:pt x="5995570" y="2037294"/>
                  <a:pt x="6003258" y="1986042"/>
                </a:cubicBezTo>
                <a:cubicBezTo>
                  <a:pt x="6010946" y="1934789"/>
                  <a:pt x="6014790" y="1884391"/>
                  <a:pt x="6014790" y="1834846"/>
                </a:cubicBezTo>
                <a:lnTo>
                  <a:pt x="6014790" y="1755405"/>
                </a:lnTo>
                <a:cubicBezTo>
                  <a:pt x="6014790" y="1736612"/>
                  <a:pt x="6018207" y="1720382"/>
                  <a:pt x="6025041" y="1706714"/>
                </a:cubicBezTo>
                <a:cubicBezTo>
                  <a:pt x="6031874" y="1693047"/>
                  <a:pt x="6045969" y="1681942"/>
                  <a:pt x="6067324" y="1673400"/>
                </a:cubicBezTo>
                <a:cubicBezTo>
                  <a:pt x="6088679" y="1664858"/>
                  <a:pt x="6119431" y="1658451"/>
                  <a:pt x="6159579" y="1654180"/>
                </a:cubicBezTo>
                <a:cubicBezTo>
                  <a:pt x="6199727" y="1649909"/>
                  <a:pt x="6251407" y="1647774"/>
                  <a:pt x="6314618" y="1647774"/>
                </a:cubicBezTo>
                <a:cubicBezTo>
                  <a:pt x="6374413" y="1647774"/>
                  <a:pt x="6423957" y="1649055"/>
                  <a:pt x="6463251" y="1651618"/>
                </a:cubicBezTo>
                <a:cubicBezTo>
                  <a:pt x="6502545" y="1654180"/>
                  <a:pt x="6533724" y="1659733"/>
                  <a:pt x="6556787" y="1668275"/>
                </a:cubicBezTo>
                <a:cubicBezTo>
                  <a:pt x="6579851" y="1676817"/>
                  <a:pt x="6596081" y="1688349"/>
                  <a:pt x="6605477" y="1702870"/>
                </a:cubicBezTo>
                <a:cubicBezTo>
                  <a:pt x="6614873" y="1717392"/>
                  <a:pt x="6619572" y="1735758"/>
                  <a:pt x="6619572" y="1757967"/>
                </a:cubicBezTo>
                <a:lnTo>
                  <a:pt x="6619572" y="1839971"/>
                </a:lnTo>
                <a:cubicBezTo>
                  <a:pt x="6619572" y="1921976"/>
                  <a:pt x="6613592" y="2004834"/>
                  <a:pt x="6601633" y="2088547"/>
                </a:cubicBezTo>
                <a:cubicBezTo>
                  <a:pt x="6589674" y="2172260"/>
                  <a:pt x="6572163" y="2253837"/>
                  <a:pt x="6549099" y="2333279"/>
                </a:cubicBezTo>
                <a:cubicBezTo>
                  <a:pt x="6526036" y="2412720"/>
                  <a:pt x="6497419" y="2488745"/>
                  <a:pt x="6463251" y="2561353"/>
                </a:cubicBezTo>
                <a:cubicBezTo>
                  <a:pt x="6429082" y="2633961"/>
                  <a:pt x="6391497" y="2701871"/>
                  <a:pt x="6350495" y="2765083"/>
                </a:cubicBezTo>
                <a:cubicBezTo>
                  <a:pt x="6410290" y="2811210"/>
                  <a:pt x="6461970" y="2849649"/>
                  <a:pt x="6505535" y="2880401"/>
                </a:cubicBezTo>
                <a:cubicBezTo>
                  <a:pt x="6549099" y="2911153"/>
                  <a:pt x="6586258" y="2935498"/>
                  <a:pt x="6617009" y="2953436"/>
                </a:cubicBezTo>
                <a:cubicBezTo>
                  <a:pt x="6647761" y="2971375"/>
                  <a:pt x="6673387" y="2983761"/>
                  <a:pt x="6693888" y="2990594"/>
                </a:cubicBezTo>
                <a:cubicBezTo>
                  <a:pt x="6714389" y="2997428"/>
                  <a:pt x="6731473" y="3000845"/>
                  <a:pt x="6745141" y="3000845"/>
                </a:cubicBezTo>
                <a:cubicBezTo>
                  <a:pt x="6763933" y="3000845"/>
                  <a:pt x="6781445" y="3000845"/>
                  <a:pt x="6797675" y="3000845"/>
                </a:cubicBezTo>
                <a:cubicBezTo>
                  <a:pt x="6813905" y="3000845"/>
                  <a:pt x="6827145" y="3006824"/>
                  <a:pt x="6837396" y="3018783"/>
                </a:cubicBezTo>
                <a:cubicBezTo>
                  <a:pt x="6847646" y="3030742"/>
                  <a:pt x="6855334" y="3052098"/>
                  <a:pt x="6860460" y="3082849"/>
                </a:cubicBezTo>
                <a:cubicBezTo>
                  <a:pt x="6865585" y="3113601"/>
                  <a:pt x="6868147" y="3158874"/>
                  <a:pt x="6868147" y="3218669"/>
                </a:cubicBezTo>
                <a:cubicBezTo>
                  <a:pt x="6868147" y="3281881"/>
                  <a:pt x="6866866" y="3331425"/>
                  <a:pt x="6864303" y="3367302"/>
                </a:cubicBezTo>
                <a:cubicBezTo>
                  <a:pt x="6861741" y="3403178"/>
                  <a:pt x="6857470" y="3429659"/>
                  <a:pt x="6851490" y="3446743"/>
                </a:cubicBezTo>
                <a:cubicBezTo>
                  <a:pt x="6845510" y="3463828"/>
                  <a:pt x="6835260" y="3477922"/>
                  <a:pt x="6820739" y="3489027"/>
                </a:cubicBezTo>
                <a:cubicBezTo>
                  <a:pt x="6806217" y="3500132"/>
                  <a:pt x="6781872" y="3510382"/>
                  <a:pt x="6747704" y="3519778"/>
                </a:cubicBezTo>
                <a:cubicBezTo>
                  <a:pt x="6713535" y="3529175"/>
                  <a:pt x="6672533" y="3533873"/>
                  <a:pt x="6624697" y="3533873"/>
                </a:cubicBezTo>
                <a:cubicBezTo>
                  <a:pt x="6587112" y="3533873"/>
                  <a:pt x="6548245" y="3529175"/>
                  <a:pt x="6508097" y="3519778"/>
                </a:cubicBezTo>
                <a:cubicBezTo>
                  <a:pt x="6467949" y="3510382"/>
                  <a:pt x="6421394" y="3492444"/>
                  <a:pt x="6368434" y="3465963"/>
                </a:cubicBezTo>
                <a:cubicBezTo>
                  <a:pt x="6315472" y="3439483"/>
                  <a:pt x="6253969" y="3404460"/>
                  <a:pt x="6183924" y="3360895"/>
                </a:cubicBezTo>
                <a:cubicBezTo>
                  <a:pt x="6113878" y="3317330"/>
                  <a:pt x="6032729" y="3261380"/>
                  <a:pt x="5940474" y="3193042"/>
                </a:cubicBezTo>
                <a:cubicBezTo>
                  <a:pt x="5860178" y="3247712"/>
                  <a:pt x="5777319" y="3296829"/>
                  <a:pt x="5691898" y="3340394"/>
                </a:cubicBezTo>
                <a:cubicBezTo>
                  <a:pt x="5606477" y="3383959"/>
                  <a:pt x="5517212" y="3420263"/>
                  <a:pt x="5424103" y="3449306"/>
                </a:cubicBezTo>
                <a:cubicBezTo>
                  <a:pt x="5330994" y="3478349"/>
                  <a:pt x="5234895" y="3500559"/>
                  <a:pt x="5135807" y="3515934"/>
                </a:cubicBezTo>
                <a:cubicBezTo>
                  <a:pt x="5036718" y="3531310"/>
                  <a:pt x="4930796" y="3538998"/>
                  <a:pt x="4818040" y="3538998"/>
                </a:cubicBezTo>
                <a:cubicBezTo>
                  <a:pt x="4706993" y="3538998"/>
                  <a:pt x="4598508" y="3530456"/>
                  <a:pt x="4492586" y="3513372"/>
                </a:cubicBezTo>
                <a:cubicBezTo>
                  <a:pt x="4386664" y="3496288"/>
                  <a:pt x="4287148" y="3470234"/>
                  <a:pt x="4194039" y="3435211"/>
                </a:cubicBezTo>
                <a:cubicBezTo>
                  <a:pt x="4100930" y="3400189"/>
                  <a:pt x="4015936" y="3356197"/>
                  <a:pt x="3939057" y="3303236"/>
                </a:cubicBezTo>
                <a:cubicBezTo>
                  <a:pt x="3862178" y="3250275"/>
                  <a:pt x="3796403" y="3187490"/>
                  <a:pt x="3741734" y="3114882"/>
                </a:cubicBezTo>
                <a:cubicBezTo>
                  <a:pt x="3687064" y="3042274"/>
                  <a:pt x="3644354" y="2959416"/>
                  <a:pt x="3613602" y="2866307"/>
                </a:cubicBezTo>
                <a:cubicBezTo>
                  <a:pt x="3582851" y="2773198"/>
                  <a:pt x="3567475" y="2670265"/>
                  <a:pt x="3567475" y="2557509"/>
                </a:cubicBezTo>
                <a:cubicBezTo>
                  <a:pt x="3567475" y="2461838"/>
                  <a:pt x="3581569" y="2371718"/>
                  <a:pt x="3609758" y="2287151"/>
                </a:cubicBezTo>
                <a:cubicBezTo>
                  <a:pt x="3637947" y="2202584"/>
                  <a:pt x="3680231" y="2122716"/>
                  <a:pt x="3736609" y="2047545"/>
                </a:cubicBezTo>
                <a:cubicBezTo>
                  <a:pt x="3792987" y="1972374"/>
                  <a:pt x="3862605" y="1900621"/>
                  <a:pt x="3945463" y="1832284"/>
                </a:cubicBezTo>
                <a:cubicBezTo>
                  <a:pt x="4028322" y="1763947"/>
                  <a:pt x="4124421" y="1697318"/>
                  <a:pt x="4233760" y="1632398"/>
                </a:cubicBezTo>
                <a:cubicBezTo>
                  <a:pt x="4172256" y="1553810"/>
                  <a:pt x="4118868" y="1479921"/>
                  <a:pt x="4073595" y="1410730"/>
                </a:cubicBezTo>
                <a:cubicBezTo>
                  <a:pt x="4028322" y="1341539"/>
                  <a:pt x="3990736" y="1275338"/>
                  <a:pt x="3960839" y="1212126"/>
                </a:cubicBezTo>
                <a:cubicBezTo>
                  <a:pt x="3930942" y="1148914"/>
                  <a:pt x="3908732" y="1088692"/>
                  <a:pt x="3894211" y="1031460"/>
                </a:cubicBezTo>
                <a:cubicBezTo>
                  <a:pt x="3879689" y="974228"/>
                  <a:pt x="3872428" y="917423"/>
                  <a:pt x="3872428" y="861045"/>
                </a:cubicBezTo>
                <a:cubicBezTo>
                  <a:pt x="3872428" y="741456"/>
                  <a:pt x="3893783" y="629127"/>
                  <a:pt x="3936494" y="524059"/>
                </a:cubicBezTo>
                <a:cubicBezTo>
                  <a:pt x="3979205" y="418991"/>
                  <a:pt x="4045833" y="328017"/>
                  <a:pt x="4136380" y="251138"/>
                </a:cubicBezTo>
                <a:cubicBezTo>
                  <a:pt x="4226926" y="174259"/>
                  <a:pt x="4342245" y="113183"/>
                  <a:pt x="4482336" y="67910"/>
                </a:cubicBezTo>
                <a:cubicBezTo>
                  <a:pt x="4622426" y="22637"/>
                  <a:pt x="4790705" y="0"/>
                  <a:pt x="4987174" y="0"/>
                </a:cubicBezTo>
                <a:close/>
              </a:path>
            </a:pathLst>
          </a:custGeom>
        </p:spPr>
        <p:txBody>
          <a:bodyPr wrap="square">
            <a:noAutofit/>
          </a:bodyPr>
          <a:lstStyle/>
          <a:p>
            <a:endParaRPr lang="en-US"/>
          </a:p>
        </p:txBody>
      </p:sp>
    </p:spTree>
    <p:extLst>
      <p:ext uri="{BB962C8B-B14F-4D97-AF65-F5344CB8AC3E}">
        <p14:creationId xmlns:p14="http://schemas.microsoft.com/office/powerpoint/2010/main" val="3480621835"/>
      </p:ext>
    </p:extLst>
  </p:cSld>
  <p:clrMapOvr>
    <a:masterClrMapping/>
  </p:clrMapOvr>
  <p:transition spd="slow" advClick="0">
    <p:wip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1834149294"/>
      </p:ext>
    </p:extLst>
  </p:cSld>
  <p:clrMapOvr>
    <a:masterClrMapping/>
  </p:clrMapOvr>
  <p:transition spd="slow" advClick="0">
    <p:wip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15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2286000"/>
            <a:ext cx="2436813" cy="2286000"/>
          </a:xfrm>
          <a:prstGeom prst="rect">
            <a:avLst/>
          </a:prstGeom>
        </p:spPr>
        <p:txBody>
          <a:bodyPr/>
          <a:lstStyle/>
          <a:p>
            <a:endParaRPr lang="id-ID"/>
          </a:p>
        </p:txBody>
      </p:sp>
      <p:sp>
        <p:nvSpPr>
          <p:cNvPr id="8" name="Picture Placeholder 6"/>
          <p:cNvSpPr>
            <a:spLocks noGrp="1"/>
          </p:cNvSpPr>
          <p:nvPr>
            <p:ph type="pic" sz="quarter" idx="11"/>
          </p:nvPr>
        </p:nvSpPr>
        <p:spPr>
          <a:xfrm>
            <a:off x="9745113" y="4571998"/>
            <a:ext cx="2436813" cy="2286000"/>
          </a:xfrm>
          <a:prstGeom prst="rect">
            <a:avLst/>
          </a:prstGeom>
        </p:spPr>
        <p:txBody>
          <a:bodyPr/>
          <a:lstStyle/>
          <a:p>
            <a:endParaRPr lang="id-ID"/>
          </a:p>
        </p:txBody>
      </p:sp>
      <p:sp>
        <p:nvSpPr>
          <p:cNvPr id="9" name="Picture Placeholder 6"/>
          <p:cNvSpPr>
            <a:spLocks noGrp="1"/>
          </p:cNvSpPr>
          <p:nvPr>
            <p:ph type="pic" sz="quarter" idx="12"/>
          </p:nvPr>
        </p:nvSpPr>
        <p:spPr>
          <a:xfrm>
            <a:off x="7308300" y="2286000"/>
            <a:ext cx="2436813" cy="2286000"/>
          </a:xfrm>
          <a:prstGeom prst="rect">
            <a:avLst/>
          </a:prstGeom>
        </p:spPr>
        <p:txBody>
          <a:bodyPr/>
          <a:lstStyle/>
          <a:p>
            <a:endParaRPr lang="id-ID"/>
          </a:p>
        </p:txBody>
      </p:sp>
      <p:sp>
        <p:nvSpPr>
          <p:cNvPr id="10" name="Picture Placeholder 6"/>
          <p:cNvSpPr>
            <a:spLocks noGrp="1"/>
          </p:cNvSpPr>
          <p:nvPr>
            <p:ph type="pic" sz="quarter" idx="13"/>
          </p:nvPr>
        </p:nvSpPr>
        <p:spPr>
          <a:xfrm>
            <a:off x="9745113" y="0"/>
            <a:ext cx="2446887" cy="2286000"/>
          </a:xfrm>
          <a:prstGeom prst="rect">
            <a:avLst/>
          </a:prstGeom>
        </p:spPr>
        <p:txBody>
          <a:bodyPr/>
          <a:lstStyle/>
          <a:p>
            <a:endParaRPr lang="id-ID"/>
          </a:p>
        </p:txBody>
      </p:sp>
    </p:spTree>
    <p:extLst>
      <p:ext uri="{BB962C8B-B14F-4D97-AF65-F5344CB8AC3E}">
        <p14:creationId xmlns:p14="http://schemas.microsoft.com/office/powerpoint/2010/main" val="863753281"/>
      </p:ext>
    </p:extLst>
  </p:cSld>
  <p:clrMapOvr>
    <a:masterClrMapping/>
  </p:clrMapOvr>
  <p:transition spd="slow" advClick="0">
    <p:wip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753638" y="3853284"/>
            <a:ext cx="10684720" cy="2204151"/>
          </a:xfrm>
          <a:custGeom>
            <a:avLst/>
            <a:gdLst>
              <a:gd name="connsiteX0" fmla="*/ 0 w 10684720"/>
              <a:gd name="connsiteY0" fmla="*/ 0 h 2204151"/>
              <a:gd name="connsiteX1" fmla="*/ 10684720 w 10684720"/>
              <a:gd name="connsiteY1" fmla="*/ 0 h 2204151"/>
              <a:gd name="connsiteX2" fmla="*/ 10684720 w 10684720"/>
              <a:gd name="connsiteY2" fmla="*/ 2204151 h 2204151"/>
              <a:gd name="connsiteX3" fmla="*/ 0 w 10684720"/>
              <a:gd name="connsiteY3" fmla="*/ 2204151 h 2204151"/>
            </a:gdLst>
            <a:ahLst/>
            <a:cxnLst>
              <a:cxn ang="0">
                <a:pos x="connsiteX0" y="connsiteY0"/>
              </a:cxn>
              <a:cxn ang="0">
                <a:pos x="connsiteX1" y="connsiteY1"/>
              </a:cxn>
              <a:cxn ang="0">
                <a:pos x="connsiteX2" y="connsiteY2"/>
              </a:cxn>
              <a:cxn ang="0">
                <a:pos x="connsiteX3" y="connsiteY3"/>
              </a:cxn>
            </a:cxnLst>
            <a:rect l="l" t="t" r="r" b="b"/>
            <a:pathLst>
              <a:path w="10684720" h="2204151">
                <a:moveTo>
                  <a:pt x="0" y="0"/>
                </a:moveTo>
                <a:lnTo>
                  <a:pt x="10684720" y="0"/>
                </a:lnTo>
                <a:lnTo>
                  <a:pt x="10684720" y="2204151"/>
                </a:lnTo>
                <a:lnTo>
                  <a:pt x="0" y="2204151"/>
                </a:lnTo>
                <a:close/>
              </a:path>
            </a:pathLst>
          </a:custGeom>
        </p:spPr>
        <p:txBody>
          <a:bodyPr wrap="square">
            <a:noAutofit/>
          </a:bodyPr>
          <a:lstStyle/>
          <a:p>
            <a:endParaRPr lang="en-US"/>
          </a:p>
        </p:txBody>
      </p:sp>
    </p:spTree>
    <p:extLst>
      <p:ext uri="{BB962C8B-B14F-4D97-AF65-F5344CB8AC3E}">
        <p14:creationId xmlns:p14="http://schemas.microsoft.com/office/powerpoint/2010/main" val="2119418886"/>
      </p:ext>
    </p:extLst>
  </p:cSld>
  <p:clrMapOvr>
    <a:masterClrMapping/>
  </p:clrMapOvr>
  <p:transition spd="slow" advClick="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70919-78E9-1648-A4D2-546A4461E6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51CD4D-7EB6-0549-A75D-4D9DF03392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B6BD85-F8C7-EE43-9051-34F2AAE506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8B84AF-F67B-6D45-A128-9199456840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2B6D9A-D07E-034F-AE40-DE67B43BEF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52680F-C3E5-C543-B0D2-B69C681A7D0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AFF339AC-4E40-2240-AD48-B4A4446CD8D1}"/>
              </a:ext>
            </a:extLst>
          </p:cNvPr>
          <p:cNvSpPr>
            <a:spLocks noGrp="1"/>
          </p:cNvSpPr>
          <p:nvPr>
            <p:ph type="ftr" sz="quarter" idx="11"/>
          </p:nvPr>
        </p:nvSpPr>
        <p:spPr>
          <a:xfrm>
            <a:off x="4038600" y="6356350"/>
            <a:ext cx="4114800" cy="365125"/>
          </a:xfrm>
          <a:prstGeom prst="rect">
            <a:avLst/>
          </a:prstGeom>
        </p:spPr>
        <p:txBody>
          <a:bodyPr/>
          <a:lstStyle/>
          <a:p>
            <a:r>
              <a:rPr lang="en-US"/>
              <a:t>Slide courtesy of i4cp, the Institute for Corporate Productivity</a:t>
            </a:r>
          </a:p>
        </p:txBody>
      </p:sp>
      <p:sp>
        <p:nvSpPr>
          <p:cNvPr id="9" name="Slide Number Placeholder 8">
            <a:extLst>
              <a:ext uri="{FF2B5EF4-FFF2-40B4-BE49-F238E27FC236}">
                <a16:creationId xmlns:a16="http://schemas.microsoft.com/office/drawing/2014/main" id="{2422BB5D-209C-4840-8F15-D3BEC04E73B2}"/>
              </a:ext>
            </a:extLst>
          </p:cNvPr>
          <p:cNvSpPr>
            <a:spLocks noGrp="1"/>
          </p:cNvSpPr>
          <p:nvPr>
            <p:ph type="sldNum" sz="quarter" idx="12"/>
          </p:nvPr>
        </p:nvSpPr>
        <p:spPr>
          <a:xfrm>
            <a:off x="8610600" y="6356350"/>
            <a:ext cx="2743200" cy="365125"/>
          </a:xfrm>
          <a:prstGeom prst="rect">
            <a:avLst/>
          </a:prstGeom>
        </p:spPr>
        <p:txBody>
          <a:bodyPr/>
          <a:lstStyle/>
          <a:p>
            <a:fld id="{0189EF28-102A-1A43-AFDF-542CC2E3FBA6}" type="slidenum">
              <a:rPr lang="en-US" smtClean="0"/>
              <a:t>‹#›</a:t>
            </a:fld>
            <a:endParaRPr lang="en-US"/>
          </a:p>
        </p:txBody>
      </p:sp>
    </p:spTree>
    <p:extLst>
      <p:ext uri="{BB962C8B-B14F-4D97-AF65-F5344CB8AC3E}">
        <p14:creationId xmlns:p14="http://schemas.microsoft.com/office/powerpoint/2010/main" val="16514505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7692668"/>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4" name="Picture Placeholder 23"/>
          <p:cNvSpPr>
            <a:spLocks noGrp="1"/>
          </p:cNvSpPr>
          <p:nvPr>
            <p:ph type="pic" sz="quarter" idx="11"/>
          </p:nvPr>
        </p:nvSpPr>
        <p:spPr>
          <a:xfrm>
            <a:off x="7048500" y="209550"/>
            <a:ext cx="2152650" cy="2152650"/>
          </a:xfrm>
          <a:custGeom>
            <a:avLst/>
            <a:gdLst>
              <a:gd name="connsiteX0" fmla="*/ 0 w 2152650"/>
              <a:gd name="connsiteY0" fmla="*/ 0 h 2152650"/>
              <a:gd name="connsiteX1" fmla="*/ 2152650 w 2152650"/>
              <a:gd name="connsiteY1" fmla="*/ 0 h 2152650"/>
              <a:gd name="connsiteX2" fmla="*/ 2152650 w 2152650"/>
              <a:gd name="connsiteY2" fmla="*/ 2152650 h 2152650"/>
              <a:gd name="connsiteX3" fmla="*/ 0 w 2152650"/>
              <a:gd name="connsiteY3" fmla="*/ 2152650 h 2152650"/>
            </a:gdLst>
            <a:ahLst/>
            <a:cxnLst>
              <a:cxn ang="0">
                <a:pos x="connsiteX0" y="connsiteY0"/>
              </a:cxn>
              <a:cxn ang="0">
                <a:pos x="connsiteX1" y="connsiteY1"/>
              </a:cxn>
              <a:cxn ang="0">
                <a:pos x="connsiteX2" y="connsiteY2"/>
              </a:cxn>
              <a:cxn ang="0">
                <a:pos x="connsiteX3" y="connsiteY3"/>
              </a:cxn>
            </a:cxnLst>
            <a:rect l="l" t="t" r="r" b="b"/>
            <a:pathLst>
              <a:path w="2152650" h="2152650">
                <a:moveTo>
                  <a:pt x="0" y="0"/>
                </a:moveTo>
                <a:lnTo>
                  <a:pt x="2152650" y="0"/>
                </a:lnTo>
                <a:lnTo>
                  <a:pt x="2152650" y="2152650"/>
                </a:lnTo>
                <a:lnTo>
                  <a:pt x="0" y="2152650"/>
                </a:lnTo>
                <a:close/>
              </a:path>
            </a:pathLst>
          </a:custGeom>
          <a:ln>
            <a:noFill/>
          </a:ln>
        </p:spPr>
        <p:txBody>
          <a:bodyPr wrap="square">
            <a:noAutofit/>
          </a:bodyPr>
          <a:lstStyle/>
          <a:p>
            <a:endParaRPr lang="en-US"/>
          </a:p>
        </p:txBody>
      </p:sp>
      <p:sp>
        <p:nvSpPr>
          <p:cNvPr id="27" name="Picture Placeholder 26"/>
          <p:cNvSpPr>
            <a:spLocks noGrp="1"/>
          </p:cNvSpPr>
          <p:nvPr>
            <p:ph type="pic" sz="quarter" idx="12"/>
          </p:nvPr>
        </p:nvSpPr>
        <p:spPr>
          <a:xfrm>
            <a:off x="7048500" y="2552700"/>
            <a:ext cx="2152650" cy="2152650"/>
          </a:xfrm>
          <a:custGeom>
            <a:avLst/>
            <a:gdLst>
              <a:gd name="connsiteX0" fmla="*/ 0 w 2152650"/>
              <a:gd name="connsiteY0" fmla="*/ 0 h 2152650"/>
              <a:gd name="connsiteX1" fmla="*/ 2152650 w 2152650"/>
              <a:gd name="connsiteY1" fmla="*/ 0 h 2152650"/>
              <a:gd name="connsiteX2" fmla="*/ 2152650 w 2152650"/>
              <a:gd name="connsiteY2" fmla="*/ 2152650 h 2152650"/>
              <a:gd name="connsiteX3" fmla="*/ 0 w 2152650"/>
              <a:gd name="connsiteY3" fmla="*/ 2152650 h 2152650"/>
            </a:gdLst>
            <a:ahLst/>
            <a:cxnLst>
              <a:cxn ang="0">
                <a:pos x="connsiteX0" y="connsiteY0"/>
              </a:cxn>
              <a:cxn ang="0">
                <a:pos x="connsiteX1" y="connsiteY1"/>
              </a:cxn>
              <a:cxn ang="0">
                <a:pos x="connsiteX2" y="connsiteY2"/>
              </a:cxn>
              <a:cxn ang="0">
                <a:pos x="connsiteX3" y="connsiteY3"/>
              </a:cxn>
            </a:cxnLst>
            <a:rect l="l" t="t" r="r" b="b"/>
            <a:pathLst>
              <a:path w="2152650" h="2152650">
                <a:moveTo>
                  <a:pt x="0" y="0"/>
                </a:moveTo>
                <a:lnTo>
                  <a:pt x="2152650" y="0"/>
                </a:lnTo>
                <a:lnTo>
                  <a:pt x="2152650" y="2152650"/>
                </a:lnTo>
                <a:lnTo>
                  <a:pt x="0" y="2152650"/>
                </a:lnTo>
                <a:close/>
              </a:path>
            </a:pathLst>
          </a:custGeom>
          <a:ln>
            <a:noFill/>
          </a:ln>
        </p:spPr>
        <p:txBody>
          <a:bodyPr wrap="square">
            <a:noAutofit/>
          </a:bodyPr>
          <a:lstStyle/>
          <a:p>
            <a:endParaRPr lang="en-US"/>
          </a:p>
        </p:txBody>
      </p:sp>
      <p:sp>
        <p:nvSpPr>
          <p:cNvPr id="30" name="Picture Placeholder 29"/>
          <p:cNvSpPr>
            <a:spLocks noGrp="1"/>
          </p:cNvSpPr>
          <p:nvPr>
            <p:ph type="pic" sz="quarter" idx="13"/>
          </p:nvPr>
        </p:nvSpPr>
        <p:spPr>
          <a:xfrm>
            <a:off x="7048500" y="4895850"/>
            <a:ext cx="2152650" cy="2152650"/>
          </a:xfrm>
          <a:custGeom>
            <a:avLst/>
            <a:gdLst>
              <a:gd name="connsiteX0" fmla="*/ 0 w 2152650"/>
              <a:gd name="connsiteY0" fmla="*/ 0 h 2152650"/>
              <a:gd name="connsiteX1" fmla="*/ 2152650 w 2152650"/>
              <a:gd name="connsiteY1" fmla="*/ 0 h 2152650"/>
              <a:gd name="connsiteX2" fmla="*/ 2152650 w 2152650"/>
              <a:gd name="connsiteY2" fmla="*/ 2152650 h 2152650"/>
              <a:gd name="connsiteX3" fmla="*/ 0 w 2152650"/>
              <a:gd name="connsiteY3" fmla="*/ 2152650 h 2152650"/>
            </a:gdLst>
            <a:ahLst/>
            <a:cxnLst>
              <a:cxn ang="0">
                <a:pos x="connsiteX0" y="connsiteY0"/>
              </a:cxn>
              <a:cxn ang="0">
                <a:pos x="connsiteX1" y="connsiteY1"/>
              </a:cxn>
              <a:cxn ang="0">
                <a:pos x="connsiteX2" y="connsiteY2"/>
              </a:cxn>
              <a:cxn ang="0">
                <a:pos x="connsiteX3" y="connsiteY3"/>
              </a:cxn>
            </a:cxnLst>
            <a:rect l="l" t="t" r="r" b="b"/>
            <a:pathLst>
              <a:path w="2152650" h="2152650">
                <a:moveTo>
                  <a:pt x="0" y="0"/>
                </a:moveTo>
                <a:lnTo>
                  <a:pt x="2152650" y="0"/>
                </a:lnTo>
                <a:lnTo>
                  <a:pt x="2152650" y="2152650"/>
                </a:lnTo>
                <a:lnTo>
                  <a:pt x="0" y="2152650"/>
                </a:lnTo>
                <a:close/>
              </a:path>
            </a:pathLst>
          </a:custGeom>
          <a:ln>
            <a:noFill/>
          </a:ln>
        </p:spPr>
        <p:txBody>
          <a:bodyPr wrap="square">
            <a:noAutofit/>
          </a:bodyPr>
          <a:lstStyle/>
          <a:p>
            <a:endParaRPr lang="en-US"/>
          </a:p>
        </p:txBody>
      </p:sp>
      <p:sp>
        <p:nvSpPr>
          <p:cNvPr id="31" name="Picture Placeholder 30"/>
          <p:cNvSpPr>
            <a:spLocks noGrp="1"/>
          </p:cNvSpPr>
          <p:nvPr>
            <p:ph type="pic" sz="quarter" idx="14"/>
          </p:nvPr>
        </p:nvSpPr>
        <p:spPr>
          <a:xfrm>
            <a:off x="9391650" y="-323850"/>
            <a:ext cx="2152650" cy="2152650"/>
          </a:xfrm>
          <a:custGeom>
            <a:avLst/>
            <a:gdLst>
              <a:gd name="connsiteX0" fmla="*/ 0 w 2152650"/>
              <a:gd name="connsiteY0" fmla="*/ 0 h 2152650"/>
              <a:gd name="connsiteX1" fmla="*/ 2152650 w 2152650"/>
              <a:gd name="connsiteY1" fmla="*/ 0 h 2152650"/>
              <a:gd name="connsiteX2" fmla="*/ 2152650 w 2152650"/>
              <a:gd name="connsiteY2" fmla="*/ 2152650 h 2152650"/>
              <a:gd name="connsiteX3" fmla="*/ 0 w 2152650"/>
              <a:gd name="connsiteY3" fmla="*/ 2152650 h 2152650"/>
            </a:gdLst>
            <a:ahLst/>
            <a:cxnLst>
              <a:cxn ang="0">
                <a:pos x="connsiteX0" y="connsiteY0"/>
              </a:cxn>
              <a:cxn ang="0">
                <a:pos x="connsiteX1" y="connsiteY1"/>
              </a:cxn>
              <a:cxn ang="0">
                <a:pos x="connsiteX2" y="connsiteY2"/>
              </a:cxn>
              <a:cxn ang="0">
                <a:pos x="connsiteX3" y="connsiteY3"/>
              </a:cxn>
            </a:cxnLst>
            <a:rect l="l" t="t" r="r" b="b"/>
            <a:pathLst>
              <a:path w="2152650" h="2152650">
                <a:moveTo>
                  <a:pt x="0" y="0"/>
                </a:moveTo>
                <a:lnTo>
                  <a:pt x="2152650" y="0"/>
                </a:lnTo>
                <a:lnTo>
                  <a:pt x="2152650" y="2152650"/>
                </a:lnTo>
                <a:lnTo>
                  <a:pt x="0" y="2152650"/>
                </a:lnTo>
                <a:close/>
              </a:path>
            </a:pathLst>
          </a:custGeom>
          <a:ln>
            <a:noFill/>
          </a:ln>
        </p:spPr>
        <p:txBody>
          <a:bodyPr wrap="square">
            <a:noAutofit/>
          </a:bodyPr>
          <a:lstStyle/>
          <a:p>
            <a:endParaRPr lang="en-US"/>
          </a:p>
        </p:txBody>
      </p:sp>
      <p:sp>
        <p:nvSpPr>
          <p:cNvPr id="34" name="Picture Placeholder 33"/>
          <p:cNvSpPr>
            <a:spLocks noGrp="1"/>
          </p:cNvSpPr>
          <p:nvPr>
            <p:ph type="pic" sz="quarter" idx="16"/>
          </p:nvPr>
        </p:nvSpPr>
        <p:spPr>
          <a:xfrm>
            <a:off x="9391650" y="4362450"/>
            <a:ext cx="2152650" cy="2152650"/>
          </a:xfrm>
          <a:custGeom>
            <a:avLst/>
            <a:gdLst>
              <a:gd name="connsiteX0" fmla="*/ 0 w 2152650"/>
              <a:gd name="connsiteY0" fmla="*/ 0 h 2152650"/>
              <a:gd name="connsiteX1" fmla="*/ 2152650 w 2152650"/>
              <a:gd name="connsiteY1" fmla="*/ 0 h 2152650"/>
              <a:gd name="connsiteX2" fmla="*/ 2152650 w 2152650"/>
              <a:gd name="connsiteY2" fmla="*/ 2152650 h 2152650"/>
              <a:gd name="connsiteX3" fmla="*/ 0 w 2152650"/>
              <a:gd name="connsiteY3" fmla="*/ 2152650 h 2152650"/>
            </a:gdLst>
            <a:ahLst/>
            <a:cxnLst>
              <a:cxn ang="0">
                <a:pos x="connsiteX0" y="connsiteY0"/>
              </a:cxn>
              <a:cxn ang="0">
                <a:pos x="connsiteX1" y="connsiteY1"/>
              </a:cxn>
              <a:cxn ang="0">
                <a:pos x="connsiteX2" y="connsiteY2"/>
              </a:cxn>
              <a:cxn ang="0">
                <a:pos x="connsiteX3" y="connsiteY3"/>
              </a:cxn>
            </a:cxnLst>
            <a:rect l="l" t="t" r="r" b="b"/>
            <a:pathLst>
              <a:path w="2152650" h="2152650">
                <a:moveTo>
                  <a:pt x="0" y="0"/>
                </a:moveTo>
                <a:lnTo>
                  <a:pt x="2152650" y="0"/>
                </a:lnTo>
                <a:lnTo>
                  <a:pt x="2152650" y="2152650"/>
                </a:lnTo>
                <a:lnTo>
                  <a:pt x="0" y="2152650"/>
                </a:lnTo>
                <a:close/>
              </a:path>
            </a:pathLst>
          </a:custGeom>
          <a:ln>
            <a:noFill/>
          </a:ln>
        </p:spPr>
        <p:txBody>
          <a:bodyPr wrap="square">
            <a:noAutofit/>
          </a:bodyPr>
          <a:lstStyle/>
          <a:p>
            <a:endParaRPr lang="en-US"/>
          </a:p>
        </p:txBody>
      </p:sp>
      <p:sp>
        <p:nvSpPr>
          <p:cNvPr id="33" name="Picture Placeholder 32"/>
          <p:cNvSpPr>
            <a:spLocks noGrp="1"/>
          </p:cNvSpPr>
          <p:nvPr>
            <p:ph type="pic" sz="quarter" idx="15"/>
          </p:nvPr>
        </p:nvSpPr>
        <p:spPr>
          <a:xfrm>
            <a:off x="9391650" y="2019300"/>
            <a:ext cx="2152650" cy="2152650"/>
          </a:xfrm>
          <a:custGeom>
            <a:avLst/>
            <a:gdLst>
              <a:gd name="connsiteX0" fmla="*/ 0 w 2152650"/>
              <a:gd name="connsiteY0" fmla="*/ 0 h 2152650"/>
              <a:gd name="connsiteX1" fmla="*/ 2152650 w 2152650"/>
              <a:gd name="connsiteY1" fmla="*/ 0 h 2152650"/>
              <a:gd name="connsiteX2" fmla="*/ 2152650 w 2152650"/>
              <a:gd name="connsiteY2" fmla="*/ 2152650 h 2152650"/>
              <a:gd name="connsiteX3" fmla="*/ 0 w 2152650"/>
              <a:gd name="connsiteY3" fmla="*/ 2152650 h 2152650"/>
            </a:gdLst>
            <a:ahLst/>
            <a:cxnLst>
              <a:cxn ang="0">
                <a:pos x="connsiteX0" y="connsiteY0"/>
              </a:cxn>
              <a:cxn ang="0">
                <a:pos x="connsiteX1" y="connsiteY1"/>
              </a:cxn>
              <a:cxn ang="0">
                <a:pos x="connsiteX2" y="connsiteY2"/>
              </a:cxn>
              <a:cxn ang="0">
                <a:pos x="connsiteX3" y="connsiteY3"/>
              </a:cxn>
            </a:cxnLst>
            <a:rect l="l" t="t" r="r" b="b"/>
            <a:pathLst>
              <a:path w="2152650" h="2152650">
                <a:moveTo>
                  <a:pt x="0" y="0"/>
                </a:moveTo>
                <a:lnTo>
                  <a:pt x="2152650" y="0"/>
                </a:lnTo>
                <a:lnTo>
                  <a:pt x="2152650" y="2152650"/>
                </a:lnTo>
                <a:lnTo>
                  <a:pt x="0" y="2152650"/>
                </a:lnTo>
                <a:close/>
              </a:path>
            </a:pathLst>
          </a:custGeom>
          <a:solidFill>
            <a:schemeClr val="bg1"/>
          </a:solidFill>
          <a:ln w="76200">
            <a:solidFill>
              <a:schemeClr val="bg1"/>
            </a:solidFill>
          </a:ln>
          <a:effectLst>
            <a:outerShdw blurRad="863600" dist="419100" dir="8400000" sx="102000" sy="102000" algn="ctr" rotWithShape="0">
              <a:prstClr val="black">
                <a:alpha val="66000"/>
              </a:prstClr>
            </a:outerShdw>
          </a:effectLst>
        </p:spPr>
        <p:txBody>
          <a:bodyPr wrap="square">
            <a:noAutofit/>
          </a:bodyPr>
          <a:lstStyle/>
          <a:p>
            <a:endParaRPr lang="en-US"/>
          </a:p>
        </p:txBody>
      </p:sp>
    </p:spTree>
    <p:extLst>
      <p:ext uri="{BB962C8B-B14F-4D97-AF65-F5344CB8AC3E}">
        <p14:creationId xmlns:p14="http://schemas.microsoft.com/office/powerpoint/2010/main" val="97955772"/>
      </p:ext>
    </p:extLst>
  </p:cSld>
  <p:clrMapOvr>
    <a:masterClrMapping/>
  </p:clrMapOvr>
  <p:transition spd="slow" advClick="0">
    <p:wip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44_Custom Layout">
    <p:bg>
      <p:bgPr>
        <a:solidFill>
          <a:srgbClr val="FFFFFF"/>
        </a:solidFill>
        <a:effectLst/>
      </p:bgPr>
    </p:bg>
    <p:spTree>
      <p:nvGrpSpPr>
        <p:cNvPr id="1" name=""/>
        <p:cNvGrpSpPr/>
        <p:nvPr/>
      </p:nvGrpSpPr>
      <p:grpSpPr>
        <a:xfrm>
          <a:off x="0" y="0"/>
          <a:ext cx="0" cy="0"/>
          <a:chOff x="0" y="0"/>
          <a:chExt cx="0" cy="0"/>
        </a:xfrm>
      </p:grpSpPr>
      <p:sp>
        <p:nvSpPr>
          <p:cNvPr id="23" name="Picture Placeholder 22"/>
          <p:cNvSpPr>
            <a:spLocks noGrp="1"/>
          </p:cNvSpPr>
          <p:nvPr>
            <p:ph type="pic" sz="quarter" idx="10"/>
          </p:nvPr>
        </p:nvSpPr>
        <p:spPr>
          <a:xfrm>
            <a:off x="3629179" y="864889"/>
            <a:ext cx="2377441" cy="1616341"/>
          </a:xfrm>
          <a:custGeom>
            <a:avLst/>
            <a:gdLst>
              <a:gd name="connsiteX0" fmla="*/ 0 w 2377441"/>
              <a:gd name="connsiteY0" fmla="*/ 0 h 1616341"/>
              <a:gd name="connsiteX1" fmla="*/ 2377441 w 2377441"/>
              <a:gd name="connsiteY1" fmla="*/ 0 h 1616341"/>
              <a:gd name="connsiteX2" fmla="*/ 2377441 w 2377441"/>
              <a:gd name="connsiteY2" fmla="*/ 1616341 h 1616341"/>
              <a:gd name="connsiteX3" fmla="*/ 0 w 2377441"/>
              <a:gd name="connsiteY3" fmla="*/ 1616341 h 1616341"/>
            </a:gdLst>
            <a:ahLst/>
            <a:cxnLst>
              <a:cxn ang="0">
                <a:pos x="connsiteX0" y="connsiteY0"/>
              </a:cxn>
              <a:cxn ang="0">
                <a:pos x="connsiteX1" y="connsiteY1"/>
              </a:cxn>
              <a:cxn ang="0">
                <a:pos x="connsiteX2" y="connsiteY2"/>
              </a:cxn>
              <a:cxn ang="0">
                <a:pos x="connsiteX3" y="connsiteY3"/>
              </a:cxn>
            </a:cxnLst>
            <a:rect l="l" t="t" r="r" b="b"/>
            <a:pathLst>
              <a:path w="2377441" h="1616341">
                <a:moveTo>
                  <a:pt x="0" y="0"/>
                </a:moveTo>
                <a:lnTo>
                  <a:pt x="2377441" y="0"/>
                </a:lnTo>
                <a:lnTo>
                  <a:pt x="2377441" y="1616341"/>
                </a:lnTo>
                <a:lnTo>
                  <a:pt x="0" y="1616341"/>
                </a:lnTo>
                <a:close/>
              </a:path>
            </a:pathLst>
          </a:custGeom>
        </p:spPr>
        <p:txBody>
          <a:bodyPr wrap="square">
            <a:noAutofit/>
          </a:bodyPr>
          <a:lstStyle/>
          <a:p>
            <a:endParaRPr lang="en-US"/>
          </a:p>
        </p:txBody>
      </p:sp>
      <p:sp>
        <p:nvSpPr>
          <p:cNvPr id="27" name="Picture Placeholder 26"/>
          <p:cNvSpPr>
            <a:spLocks noGrp="1"/>
          </p:cNvSpPr>
          <p:nvPr>
            <p:ph type="pic" sz="quarter" idx="11"/>
          </p:nvPr>
        </p:nvSpPr>
        <p:spPr>
          <a:xfrm>
            <a:off x="6236114" y="864889"/>
            <a:ext cx="2377441" cy="1616341"/>
          </a:xfrm>
          <a:custGeom>
            <a:avLst/>
            <a:gdLst>
              <a:gd name="connsiteX0" fmla="*/ 0 w 2377441"/>
              <a:gd name="connsiteY0" fmla="*/ 0 h 1616341"/>
              <a:gd name="connsiteX1" fmla="*/ 2377441 w 2377441"/>
              <a:gd name="connsiteY1" fmla="*/ 0 h 1616341"/>
              <a:gd name="connsiteX2" fmla="*/ 2377441 w 2377441"/>
              <a:gd name="connsiteY2" fmla="*/ 1616341 h 1616341"/>
              <a:gd name="connsiteX3" fmla="*/ 0 w 2377441"/>
              <a:gd name="connsiteY3" fmla="*/ 1616341 h 1616341"/>
            </a:gdLst>
            <a:ahLst/>
            <a:cxnLst>
              <a:cxn ang="0">
                <a:pos x="connsiteX0" y="connsiteY0"/>
              </a:cxn>
              <a:cxn ang="0">
                <a:pos x="connsiteX1" y="connsiteY1"/>
              </a:cxn>
              <a:cxn ang="0">
                <a:pos x="connsiteX2" y="connsiteY2"/>
              </a:cxn>
              <a:cxn ang="0">
                <a:pos x="connsiteX3" y="connsiteY3"/>
              </a:cxn>
            </a:cxnLst>
            <a:rect l="l" t="t" r="r" b="b"/>
            <a:pathLst>
              <a:path w="2377441" h="1616341">
                <a:moveTo>
                  <a:pt x="0" y="0"/>
                </a:moveTo>
                <a:lnTo>
                  <a:pt x="2377441" y="0"/>
                </a:lnTo>
                <a:lnTo>
                  <a:pt x="2377441" y="1616341"/>
                </a:lnTo>
                <a:lnTo>
                  <a:pt x="0" y="1616341"/>
                </a:lnTo>
                <a:close/>
              </a:path>
            </a:pathLst>
          </a:custGeom>
        </p:spPr>
        <p:txBody>
          <a:bodyPr wrap="square">
            <a:noAutofit/>
          </a:bodyPr>
          <a:lstStyle/>
          <a:p>
            <a:endParaRPr lang="en-US"/>
          </a:p>
        </p:txBody>
      </p:sp>
      <p:sp>
        <p:nvSpPr>
          <p:cNvPr id="30" name="Picture Placeholder 29"/>
          <p:cNvSpPr>
            <a:spLocks noGrp="1"/>
          </p:cNvSpPr>
          <p:nvPr>
            <p:ph type="pic" sz="quarter" idx="12"/>
          </p:nvPr>
        </p:nvSpPr>
        <p:spPr>
          <a:xfrm>
            <a:off x="8843050" y="864889"/>
            <a:ext cx="2377441" cy="1616341"/>
          </a:xfrm>
          <a:custGeom>
            <a:avLst/>
            <a:gdLst>
              <a:gd name="connsiteX0" fmla="*/ 0 w 2377441"/>
              <a:gd name="connsiteY0" fmla="*/ 0 h 1616341"/>
              <a:gd name="connsiteX1" fmla="*/ 2377441 w 2377441"/>
              <a:gd name="connsiteY1" fmla="*/ 0 h 1616341"/>
              <a:gd name="connsiteX2" fmla="*/ 2377441 w 2377441"/>
              <a:gd name="connsiteY2" fmla="*/ 1616341 h 1616341"/>
              <a:gd name="connsiteX3" fmla="*/ 0 w 2377441"/>
              <a:gd name="connsiteY3" fmla="*/ 1616341 h 1616341"/>
            </a:gdLst>
            <a:ahLst/>
            <a:cxnLst>
              <a:cxn ang="0">
                <a:pos x="connsiteX0" y="connsiteY0"/>
              </a:cxn>
              <a:cxn ang="0">
                <a:pos x="connsiteX1" y="connsiteY1"/>
              </a:cxn>
              <a:cxn ang="0">
                <a:pos x="connsiteX2" y="connsiteY2"/>
              </a:cxn>
              <a:cxn ang="0">
                <a:pos x="connsiteX3" y="connsiteY3"/>
              </a:cxn>
            </a:cxnLst>
            <a:rect l="l" t="t" r="r" b="b"/>
            <a:pathLst>
              <a:path w="2377441" h="1616341">
                <a:moveTo>
                  <a:pt x="0" y="0"/>
                </a:moveTo>
                <a:lnTo>
                  <a:pt x="2377441" y="0"/>
                </a:lnTo>
                <a:lnTo>
                  <a:pt x="2377441" y="1616341"/>
                </a:lnTo>
                <a:lnTo>
                  <a:pt x="0" y="1616341"/>
                </a:lnTo>
                <a:close/>
              </a:path>
            </a:pathLst>
          </a:custGeom>
        </p:spPr>
        <p:txBody>
          <a:bodyPr wrap="square">
            <a:noAutofit/>
          </a:bodyPr>
          <a:lstStyle/>
          <a:p>
            <a:endParaRPr lang="en-US"/>
          </a:p>
        </p:txBody>
      </p:sp>
      <p:sp>
        <p:nvSpPr>
          <p:cNvPr id="5" name="Picture Placeholder 22"/>
          <p:cNvSpPr>
            <a:spLocks noGrp="1"/>
          </p:cNvSpPr>
          <p:nvPr>
            <p:ph type="pic" sz="quarter" idx="13"/>
          </p:nvPr>
        </p:nvSpPr>
        <p:spPr>
          <a:xfrm>
            <a:off x="1022243" y="864889"/>
            <a:ext cx="2377441" cy="1616341"/>
          </a:xfrm>
          <a:custGeom>
            <a:avLst/>
            <a:gdLst>
              <a:gd name="connsiteX0" fmla="*/ 0 w 2377441"/>
              <a:gd name="connsiteY0" fmla="*/ 0 h 1616341"/>
              <a:gd name="connsiteX1" fmla="*/ 2377441 w 2377441"/>
              <a:gd name="connsiteY1" fmla="*/ 0 h 1616341"/>
              <a:gd name="connsiteX2" fmla="*/ 2377441 w 2377441"/>
              <a:gd name="connsiteY2" fmla="*/ 1616341 h 1616341"/>
              <a:gd name="connsiteX3" fmla="*/ 0 w 2377441"/>
              <a:gd name="connsiteY3" fmla="*/ 1616341 h 1616341"/>
            </a:gdLst>
            <a:ahLst/>
            <a:cxnLst>
              <a:cxn ang="0">
                <a:pos x="connsiteX0" y="connsiteY0"/>
              </a:cxn>
              <a:cxn ang="0">
                <a:pos x="connsiteX1" y="connsiteY1"/>
              </a:cxn>
              <a:cxn ang="0">
                <a:pos x="connsiteX2" y="connsiteY2"/>
              </a:cxn>
              <a:cxn ang="0">
                <a:pos x="connsiteX3" y="connsiteY3"/>
              </a:cxn>
            </a:cxnLst>
            <a:rect l="l" t="t" r="r" b="b"/>
            <a:pathLst>
              <a:path w="2377441" h="1616341">
                <a:moveTo>
                  <a:pt x="0" y="0"/>
                </a:moveTo>
                <a:lnTo>
                  <a:pt x="2377441" y="0"/>
                </a:lnTo>
                <a:lnTo>
                  <a:pt x="2377441" y="1616341"/>
                </a:lnTo>
                <a:lnTo>
                  <a:pt x="0" y="1616341"/>
                </a:lnTo>
                <a:close/>
              </a:path>
            </a:pathLst>
          </a:custGeom>
        </p:spPr>
        <p:txBody>
          <a:bodyPr wrap="square">
            <a:noAutofit/>
          </a:bodyPr>
          <a:lstStyle/>
          <a:p>
            <a:endParaRPr lang="en-US"/>
          </a:p>
        </p:txBody>
      </p:sp>
    </p:spTree>
    <p:extLst>
      <p:ext uri="{BB962C8B-B14F-4D97-AF65-F5344CB8AC3E}">
        <p14:creationId xmlns:p14="http://schemas.microsoft.com/office/powerpoint/2010/main" val="3879974626"/>
      </p:ext>
    </p:extLst>
  </p:cSld>
  <p:clrMapOvr>
    <a:masterClrMapping/>
  </p:clrMapOvr>
  <p:transition spd="slow" advClick="0">
    <p:wip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2902226" y="3597964"/>
            <a:ext cx="9289774" cy="3260035"/>
          </a:xfrm>
          <a:custGeom>
            <a:avLst/>
            <a:gdLst>
              <a:gd name="connsiteX0" fmla="*/ 0 w 9289774"/>
              <a:gd name="connsiteY0" fmla="*/ 0 h 3260035"/>
              <a:gd name="connsiteX1" fmla="*/ 9289774 w 9289774"/>
              <a:gd name="connsiteY1" fmla="*/ 0 h 3260035"/>
              <a:gd name="connsiteX2" fmla="*/ 9289774 w 9289774"/>
              <a:gd name="connsiteY2" fmla="*/ 3260035 h 3260035"/>
              <a:gd name="connsiteX3" fmla="*/ 0 w 9289774"/>
              <a:gd name="connsiteY3" fmla="*/ 3260035 h 3260035"/>
            </a:gdLst>
            <a:ahLst/>
            <a:cxnLst>
              <a:cxn ang="0">
                <a:pos x="connsiteX0" y="connsiteY0"/>
              </a:cxn>
              <a:cxn ang="0">
                <a:pos x="connsiteX1" y="connsiteY1"/>
              </a:cxn>
              <a:cxn ang="0">
                <a:pos x="connsiteX2" y="connsiteY2"/>
              </a:cxn>
              <a:cxn ang="0">
                <a:pos x="connsiteX3" y="connsiteY3"/>
              </a:cxn>
            </a:cxnLst>
            <a:rect l="l" t="t" r="r" b="b"/>
            <a:pathLst>
              <a:path w="9289774" h="3260035">
                <a:moveTo>
                  <a:pt x="0" y="0"/>
                </a:moveTo>
                <a:lnTo>
                  <a:pt x="9289774" y="0"/>
                </a:lnTo>
                <a:lnTo>
                  <a:pt x="9289774" y="3260035"/>
                </a:lnTo>
                <a:lnTo>
                  <a:pt x="0" y="3260035"/>
                </a:lnTo>
                <a:close/>
              </a:path>
            </a:pathLst>
          </a:custGeom>
        </p:spPr>
        <p:txBody>
          <a:bodyPr wrap="square">
            <a:noAutofit/>
          </a:bodyPr>
          <a:lstStyle/>
          <a:p>
            <a:endParaRPr lang="en-US"/>
          </a:p>
        </p:txBody>
      </p:sp>
    </p:spTree>
    <p:extLst>
      <p:ext uri="{BB962C8B-B14F-4D97-AF65-F5344CB8AC3E}">
        <p14:creationId xmlns:p14="http://schemas.microsoft.com/office/powerpoint/2010/main" val="1048957177"/>
      </p:ext>
    </p:extLst>
  </p:cSld>
  <p:clrMapOvr>
    <a:masterClrMapping/>
  </p:clrMapOvr>
  <p:transition spd="slow" advClick="0">
    <p:wip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Mockup 20">
    <p:spTree>
      <p:nvGrpSpPr>
        <p:cNvPr id="1" name=""/>
        <p:cNvGrpSpPr/>
        <p:nvPr/>
      </p:nvGrpSpPr>
      <p:grpSpPr>
        <a:xfrm>
          <a:off x="0" y="0"/>
          <a:ext cx="0" cy="0"/>
          <a:chOff x="0" y="0"/>
          <a:chExt cx="0" cy="0"/>
        </a:xfrm>
      </p:grpSpPr>
      <p:sp>
        <p:nvSpPr>
          <p:cNvPr id="64" name="Picture Placeholder 2"/>
          <p:cNvSpPr>
            <a:spLocks noGrp="1"/>
          </p:cNvSpPr>
          <p:nvPr>
            <p:ph type="pic" sz="quarter" idx="16"/>
          </p:nvPr>
        </p:nvSpPr>
        <p:spPr>
          <a:xfrm>
            <a:off x="5743981" y="1135157"/>
            <a:ext cx="6947891" cy="4351243"/>
          </a:xfrm>
          <a:prstGeom prst="rect">
            <a:avLst/>
          </a:prstGeom>
        </p:spPr>
        <p:txBody>
          <a:bodyPr anchor="ctr">
            <a:normAutofit/>
          </a:bodyPr>
          <a:lstStyle>
            <a:lvl1pPr marL="0" indent="0" algn="ctr">
              <a:buNone/>
              <a:defRPr sz="1200"/>
            </a:lvl1pPr>
          </a:lstStyle>
          <a:p>
            <a:endParaRPr lang="en-US"/>
          </a:p>
        </p:txBody>
      </p:sp>
    </p:spTree>
    <p:extLst>
      <p:ext uri="{BB962C8B-B14F-4D97-AF65-F5344CB8AC3E}">
        <p14:creationId xmlns:p14="http://schemas.microsoft.com/office/powerpoint/2010/main" val="2154439281"/>
      </p:ext>
    </p:extLst>
  </p:cSld>
  <p:clrMapOvr>
    <a:masterClrMapping/>
  </p:clrMapOvr>
  <p:transition spd="slow" advClick="0">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89_Custom Layout">
    <p:spTree>
      <p:nvGrpSpPr>
        <p:cNvPr id="1" name=""/>
        <p:cNvGrpSpPr/>
        <p:nvPr/>
      </p:nvGrpSpPr>
      <p:grpSpPr>
        <a:xfrm>
          <a:off x="0" y="0"/>
          <a:ext cx="0" cy="0"/>
          <a:chOff x="0" y="0"/>
          <a:chExt cx="0" cy="0"/>
        </a:xfrm>
      </p:grpSpPr>
      <p:sp>
        <p:nvSpPr>
          <p:cNvPr id="12" name="Picture Placeholder 4"/>
          <p:cNvSpPr>
            <a:spLocks noGrp="1"/>
          </p:cNvSpPr>
          <p:nvPr>
            <p:ph type="pic" sz="quarter" idx="11" hasCustomPrompt="1"/>
          </p:nvPr>
        </p:nvSpPr>
        <p:spPr>
          <a:xfrm>
            <a:off x="2458909" y="1431809"/>
            <a:ext cx="2092682" cy="3702166"/>
          </a:xfrm>
          <a:prstGeom prst="rect">
            <a:avLst/>
          </a:prstGeom>
          <a:solidFill>
            <a:schemeClr val="bg1">
              <a:lumMod val="9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Drag and Drop Image Here</a:t>
            </a:r>
          </a:p>
          <a:p>
            <a:endParaRPr lang="en-US"/>
          </a:p>
        </p:txBody>
      </p:sp>
    </p:spTree>
    <p:extLst>
      <p:ext uri="{BB962C8B-B14F-4D97-AF65-F5344CB8AC3E}">
        <p14:creationId xmlns:p14="http://schemas.microsoft.com/office/powerpoint/2010/main" val="932222706"/>
      </p:ext>
    </p:extLst>
  </p:cSld>
  <p:clrMapOvr>
    <a:masterClrMapping/>
  </p:clrMapOvr>
  <p:transition spd="slow" advClick="0">
    <p:wip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6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0625500"/>
      </p:ext>
    </p:extLst>
  </p:cSld>
  <p:clrMapOvr>
    <a:masterClrMapping/>
  </p:clrMapOvr>
  <p:transition spd="slow" advClick="0">
    <p:wip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657467F-AA1E-3A4D-9850-E032AF867029}"/>
              </a:ext>
            </a:extLst>
          </p:cNvPr>
          <p:cNvSpPr/>
          <p:nvPr userDrawn="1"/>
        </p:nvSpPr>
        <p:spPr>
          <a:xfrm>
            <a:off x="10293178" y="6126491"/>
            <a:ext cx="1717590" cy="63677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0" name="Straight Connector 19">
            <a:extLst>
              <a:ext uri="{FF2B5EF4-FFF2-40B4-BE49-F238E27FC236}">
                <a16:creationId xmlns:a16="http://schemas.microsoft.com/office/drawing/2014/main" id="{D4186F33-F104-8049-B03A-C51E6D08B749}"/>
              </a:ext>
            </a:extLst>
          </p:cNvPr>
          <p:cNvCxnSpPr/>
          <p:nvPr userDrawn="1"/>
        </p:nvCxnSpPr>
        <p:spPr>
          <a:xfrm>
            <a:off x="838200" y="6172200"/>
            <a:ext cx="21717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B17F5297-E664-D949-9D39-7FCD6A483D81}"/>
              </a:ext>
            </a:extLst>
          </p:cNvPr>
          <p:cNvGrpSpPr/>
          <p:nvPr userDrawn="1"/>
        </p:nvGrpSpPr>
        <p:grpSpPr>
          <a:xfrm>
            <a:off x="5536752" y="-1912066"/>
            <a:ext cx="8084266" cy="8084266"/>
            <a:chOff x="5507255" y="-1920969"/>
            <a:chExt cx="8084266" cy="8084266"/>
          </a:xfrm>
        </p:grpSpPr>
        <p:sp>
          <p:nvSpPr>
            <p:cNvPr id="10" name="Oval 9">
              <a:extLst>
                <a:ext uri="{FF2B5EF4-FFF2-40B4-BE49-F238E27FC236}">
                  <a16:creationId xmlns:a16="http://schemas.microsoft.com/office/drawing/2014/main" id="{25ADFA45-7AF4-2B4C-855D-EE302FA3802E}"/>
                </a:ext>
              </a:extLst>
            </p:cNvPr>
            <p:cNvSpPr/>
            <p:nvPr userDrawn="1"/>
          </p:nvSpPr>
          <p:spPr>
            <a:xfrm>
              <a:off x="5507255" y="-1920969"/>
              <a:ext cx="8084266" cy="8084266"/>
            </a:xfrm>
            <a:prstGeom prst="ellipse">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a:extLst>
                <a:ext uri="{FF2B5EF4-FFF2-40B4-BE49-F238E27FC236}">
                  <a16:creationId xmlns:a16="http://schemas.microsoft.com/office/drawing/2014/main" id="{5495B13C-09C5-474A-9C18-9D830A9FE9F8}"/>
                </a:ext>
              </a:extLst>
            </p:cNvPr>
            <p:cNvSpPr/>
            <p:nvPr userDrawn="1"/>
          </p:nvSpPr>
          <p:spPr>
            <a:xfrm>
              <a:off x="6104884" y="-1355866"/>
              <a:ext cx="6954061" cy="6954061"/>
            </a:xfrm>
            <a:prstGeom prst="ellipse">
              <a:avLst/>
            </a:prstGeom>
            <a:gradFill flip="none" rotWithShape="1">
              <a:gsLst>
                <a:gs pos="0">
                  <a:schemeClr val="accent3">
                    <a:lumMod val="40000"/>
                    <a:lumOff val="60000"/>
                    <a:alpha val="49000"/>
                  </a:schemeClr>
                </a:gs>
                <a:gs pos="58000">
                  <a:schemeClr val="accent3">
                    <a:lumMod val="95000"/>
                    <a:lumOff val="5000"/>
                  </a:schemeClr>
                </a:gs>
                <a:gs pos="100000">
                  <a:schemeClr val="accent3">
                    <a:lumMod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Oval 11">
              <a:extLst>
                <a:ext uri="{FF2B5EF4-FFF2-40B4-BE49-F238E27FC236}">
                  <a16:creationId xmlns:a16="http://schemas.microsoft.com/office/drawing/2014/main" id="{71A3022E-5877-434D-8DF1-1BB284CBE56F}"/>
                </a:ext>
              </a:extLst>
            </p:cNvPr>
            <p:cNvSpPr/>
            <p:nvPr userDrawn="1"/>
          </p:nvSpPr>
          <p:spPr>
            <a:xfrm>
              <a:off x="6801512" y="-708533"/>
              <a:ext cx="5659395" cy="5659395"/>
            </a:xfrm>
            <a:prstGeom prst="ellipse">
              <a:avLst/>
            </a:prstGeom>
            <a:gradFill>
              <a:gsLst>
                <a:gs pos="0">
                  <a:schemeClr val="accent1"/>
                </a:gs>
                <a:gs pos="100000">
                  <a:schemeClr val="accent6">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0" name="Text Placeholder 29">
            <a:extLst>
              <a:ext uri="{FF2B5EF4-FFF2-40B4-BE49-F238E27FC236}">
                <a16:creationId xmlns:a16="http://schemas.microsoft.com/office/drawing/2014/main" id="{855B4994-CE3E-AA45-8360-476BF81FD0EC}"/>
              </a:ext>
            </a:extLst>
          </p:cNvPr>
          <p:cNvSpPr>
            <a:spLocks noGrp="1"/>
          </p:cNvSpPr>
          <p:nvPr>
            <p:ph type="body" sz="quarter" idx="10"/>
          </p:nvPr>
        </p:nvSpPr>
        <p:spPr>
          <a:xfrm>
            <a:off x="838200" y="3575051"/>
            <a:ext cx="4979989" cy="25876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F8EB4762-7950-C44A-BA7C-D52A57FD62CB}"/>
              </a:ext>
            </a:extLst>
          </p:cNvPr>
          <p:cNvSpPr>
            <a:spLocks noGrp="1"/>
          </p:cNvSpPr>
          <p:nvPr>
            <p:ph type="pic" sz="quarter" idx="11"/>
          </p:nvPr>
        </p:nvSpPr>
        <p:spPr>
          <a:xfrm>
            <a:off x="6831009" y="-699630"/>
            <a:ext cx="5659395" cy="5659395"/>
          </a:xfrm>
          <a:prstGeom prst="ellipse">
            <a:avLst/>
          </a:prstGeom>
        </p:spPr>
        <p:txBody>
          <a:bodyPr/>
          <a:lstStyle>
            <a:lvl1pPr marL="0" indent="0">
              <a:buNone/>
              <a:defRPr/>
            </a:lvl1pPr>
          </a:lstStyle>
          <a:p>
            <a:endParaRPr lang="en-US"/>
          </a:p>
        </p:txBody>
      </p:sp>
      <p:sp>
        <p:nvSpPr>
          <p:cNvPr id="21" name="Title 20">
            <a:extLst>
              <a:ext uri="{FF2B5EF4-FFF2-40B4-BE49-F238E27FC236}">
                <a16:creationId xmlns:a16="http://schemas.microsoft.com/office/drawing/2014/main" id="{25AD96A1-EFB6-7242-A5EB-259320D7B598}"/>
              </a:ext>
            </a:extLst>
          </p:cNvPr>
          <p:cNvSpPr>
            <a:spLocks noGrp="1"/>
          </p:cNvSpPr>
          <p:nvPr>
            <p:ph type="title"/>
          </p:nvPr>
        </p:nvSpPr>
        <p:spPr>
          <a:xfrm>
            <a:off x="838200" y="2332222"/>
            <a:ext cx="10297477" cy="1059414"/>
          </a:xfrm>
        </p:spPr>
        <p:txBody>
          <a:bodyPr>
            <a:normAutofit/>
          </a:bodyPr>
          <a:lstStyle>
            <a:lvl1pPr>
              <a:defRPr sz="4000" spc="300">
                <a:solidFill>
                  <a:schemeClr val="bg1"/>
                </a:solidFill>
              </a:defRPr>
            </a:lvl1pPr>
          </a:lstStyle>
          <a:p>
            <a:r>
              <a:rPr lang="en-US"/>
              <a:t>Click to edit Master title style</a:t>
            </a:r>
          </a:p>
        </p:txBody>
      </p:sp>
      <p:pic>
        <p:nvPicPr>
          <p:cNvPr id="14" name="Picture 13">
            <a:extLst>
              <a:ext uri="{FF2B5EF4-FFF2-40B4-BE49-F238E27FC236}">
                <a16:creationId xmlns:a16="http://schemas.microsoft.com/office/drawing/2014/main" id="{A176F207-CEA7-1148-8E23-3B06E0FEA7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2738" y="6207524"/>
            <a:ext cx="1142999" cy="522514"/>
          </a:xfrm>
          <a:prstGeom prst="rect">
            <a:avLst/>
          </a:prstGeom>
        </p:spPr>
      </p:pic>
    </p:spTree>
    <p:extLst>
      <p:ext uri="{BB962C8B-B14F-4D97-AF65-F5344CB8AC3E}">
        <p14:creationId xmlns:p14="http://schemas.microsoft.com/office/powerpoint/2010/main" val="252648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3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8413AB8-4C27-3549-9C48-5EC811D56EB4}"/>
              </a:ext>
            </a:extLst>
          </p:cNvPr>
          <p:cNvSpPr/>
          <p:nvPr userDrawn="1"/>
        </p:nvSpPr>
        <p:spPr>
          <a:xfrm>
            <a:off x="0" y="0"/>
            <a:ext cx="12192000" cy="6858000"/>
          </a:xfrm>
          <a:prstGeom prst="rect">
            <a:avLst/>
          </a:prstGeom>
          <a:solidFill>
            <a:schemeClr val="tx1">
              <a:lumMod val="95000"/>
              <a:lumOff val="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Title 1">
            <a:extLst>
              <a:ext uri="{FF2B5EF4-FFF2-40B4-BE49-F238E27FC236}">
                <a16:creationId xmlns:a16="http://schemas.microsoft.com/office/drawing/2014/main" id="{F96E3581-DD8B-2249-A759-D5EB39B2AEFF}"/>
              </a:ext>
            </a:extLst>
          </p:cNvPr>
          <p:cNvSpPr>
            <a:spLocks noGrp="1"/>
          </p:cNvSpPr>
          <p:nvPr>
            <p:ph type="title"/>
          </p:nvPr>
        </p:nvSpPr>
        <p:spPr>
          <a:xfrm>
            <a:off x="838200" y="528653"/>
            <a:ext cx="3976316" cy="2512721"/>
          </a:xfrm>
        </p:spPr>
        <p:txBody>
          <a:bodyPr anchor="b">
            <a:normAutofit/>
          </a:bodyPr>
          <a:lstStyle>
            <a:lvl1pPr algn="l">
              <a:defRPr sz="3600">
                <a:solidFill>
                  <a:schemeClr val="bg1"/>
                </a:solidFill>
              </a:defRPr>
            </a:lvl1pPr>
          </a:lstStyle>
          <a:p>
            <a:r>
              <a:rPr lang="en-US"/>
              <a:t>Click to edit Master title style</a:t>
            </a:r>
          </a:p>
        </p:txBody>
      </p:sp>
      <p:sp>
        <p:nvSpPr>
          <p:cNvPr id="27" name="Text Placeholder 3">
            <a:extLst>
              <a:ext uri="{FF2B5EF4-FFF2-40B4-BE49-F238E27FC236}">
                <a16:creationId xmlns:a16="http://schemas.microsoft.com/office/drawing/2014/main" id="{DBD6B990-A126-614A-BC14-D7C9DC40011F}"/>
              </a:ext>
            </a:extLst>
          </p:cNvPr>
          <p:cNvSpPr>
            <a:spLocks noGrp="1"/>
          </p:cNvSpPr>
          <p:nvPr>
            <p:ph type="body" sz="half" idx="2"/>
          </p:nvPr>
        </p:nvSpPr>
        <p:spPr>
          <a:xfrm>
            <a:off x="5751872" y="3438938"/>
            <a:ext cx="5601929" cy="2733261"/>
          </a:xfrm>
        </p:spPr>
        <p:txBody>
          <a:bodyPr anchor="t"/>
          <a:lstStyle>
            <a:lvl1pPr marL="0" indent="0" algn="l">
              <a:buNone/>
              <a:defRPr sz="1600">
                <a:solidFill>
                  <a:schemeClr val="bg1"/>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pic>
        <p:nvPicPr>
          <p:cNvPr id="10" name="Picture 9">
            <a:extLst>
              <a:ext uri="{FF2B5EF4-FFF2-40B4-BE49-F238E27FC236}">
                <a16:creationId xmlns:a16="http://schemas.microsoft.com/office/drawing/2014/main" id="{0B7A2634-A1A3-2E46-937B-5B00E5FE2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2738" y="6207524"/>
            <a:ext cx="1142999" cy="522514"/>
          </a:xfrm>
          <a:prstGeom prst="rect">
            <a:avLst/>
          </a:prstGeom>
        </p:spPr>
      </p:pic>
    </p:spTree>
    <p:extLst>
      <p:ext uri="{BB962C8B-B14F-4D97-AF65-F5344CB8AC3E}">
        <p14:creationId xmlns:p14="http://schemas.microsoft.com/office/powerpoint/2010/main" val="401645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26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8413AB8-4C27-3549-9C48-5EC811D56EB4}"/>
              </a:ext>
            </a:extLst>
          </p:cNvPr>
          <p:cNvSpPr/>
          <p:nvPr userDrawn="1"/>
        </p:nvSpPr>
        <p:spPr>
          <a:xfrm>
            <a:off x="0" y="0"/>
            <a:ext cx="12192000" cy="6858000"/>
          </a:xfrm>
          <a:prstGeom prst="rect">
            <a:avLst/>
          </a:prstGeom>
          <a:solidFill>
            <a:schemeClr val="tx1">
              <a:lumMod val="95000"/>
              <a:lumOff val="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Title 1">
            <a:extLst>
              <a:ext uri="{FF2B5EF4-FFF2-40B4-BE49-F238E27FC236}">
                <a16:creationId xmlns:a16="http://schemas.microsoft.com/office/drawing/2014/main" id="{F96E3581-DD8B-2249-A759-D5EB39B2AEFF}"/>
              </a:ext>
            </a:extLst>
          </p:cNvPr>
          <p:cNvSpPr>
            <a:spLocks noGrp="1"/>
          </p:cNvSpPr>
          <p:nvPr>
            <p:ph type="title"/>
          </p:nvPr>
        </p:nvSpPr>
        <p:spPr>
          <a:xfrm>
            <a:off x="838200" y="528653"/>
            <a:ext cx="3976316" cy="2512721"/>
          </a:xfrm>
        </p:spPr>
        <p:txBody>
          <a:bodyPr anchor="b">
            <a:normAutofit/>
          </a:bodyPr>
          <a:lstStyle>
            <a:lvl1pPr algn="l">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406341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214.xml"/><Relationship Id="rId18" Type="http://schemas.openxmlformats.org/officeDocument/2006/relationships/slideLayout" Target="../slideLayouts/slideLayout219.xml"/><Relationship Id="rId26" Type="http://schemas.openxmlformats.org/officeDocument/2006/relationships/slideLayout" Target="../slideLayouts/slideLayout227.xml"/><Relationship Id="rId39" Type="http://schemas.openxmlformats.org/officeDocument/2006/relationships/slideLayout" Target="../slideLayouts/slideLayout240.xml"/><Relationship Id="rId21" Type="http://schemas.openxmlformats.org/officeDocument/2006/relationships/slideLayout" Target="../slideLayouts/slideLayout222.xml"/><Relationship Id="rId34" Type="http://schemas.openxmlformats.org/officeDocument/2006/relationships/slideLayout" Target="../slideLayouts/slideLayout235.xml"/><Relationship Id="rId42" Type="http://schemas.openxmlformats.org/officeDocument/2006/relationships/slideLayout" Target="../slideLayouts/slideLayout243.xml"/><Relationship Id="rId7" Type="http://schemas.openxmlformats.org/officeDocument/2006/relationships/slideLayout" Target="../slideLayouts/slideLayout208.xml"/><Relationship Id="rId2" Type="http://schemas.openxmlformats.org/officeDocument/2006/relationships/slideLayout" Target="../slideLayouts/slideLayout203.xml"/><Relationship Id="rId16" Type="http://schemas.openxmlformats.org/officeDocument/2006/relationships/slideLayout" Target="../slideLayouts/slideLayout217.xml"/><Relationship Id="rId29" Type="http://schemas.openxmlformats.org/officeDocument/2006/relationships/slideLayout" Target="../slideLayouts/slideLayout230.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24" Type="http://schemas.openxmlformats.org/officeDocument/2006/relationships/slideLayout" Target="../slideLayouts/slideLayout225.xml"/><Relationship Id="rId32" Type="http://schemas.openxmlformats.org/officeDocument/2006/relationships/slideLayout" Target="../slideLayouts/slideLayout233.xml"/><Relationship Id="rId37" Type="http://schemas.openxmlformats.org/officeDocument/2006/relationships/slideLayout" Target="../slideLayouts/slideLayout238.xml"/><Relationship Id="rId40" Type="http://schemas.openxmlformats.org/officeDocument/2006/relationships/slideLayout" Target="../slideLayouts/slideLayout241.xml"/><Relationship Id="rId45" Type="http://schemas.openxmlformats.org/officeDocument/2006/relationships/theme" Target="../theme/theme10.xml"/><Relationship Id="rId5" Type="http://schemas.openxmlformats.org/officeDocument/2006/relationships/slideLayout" Target="../slideLayouts/slideLayout206.xml"/><Relationship Id="rId15" Type="http://schemas.openxmlformats.org/officeDocument/2006/relationships/slideLayout" Target="../slideLayouts/slideLayout216.xml"/><Relationship Id="rId23" Type="http://schemas.openxmlformats.org/officeDocument/2006/relationships/slideLayout" Target="../slideLayouts/slideLayout224.xml"/><Relationship Id="rId28" Type="http://schemas.openxmlformats.org/officeDocument/2006/relationships/slideLayout" Target="../slideLayouts/slideLayout229.xml"/><Relationship Id="rId36" Type="http://schemas.openxmlformats.org/officeDocument/2006/relationships/slideLayout" Target="../slideLayouts/slideLayout237.xml"/><Relationship Id="rId10" Type="http://schemas.openxmlformats.org/officeDocument/2006/relationships/slideLayout" Target="../slideLayouts/slideLayout211.xml"/><Relationship Id="rId19" Type="http://schemas.openxmlformats.org/officeDocument/2006/relationships/slideLayout" Target="../slideLayouts/slideLayout220.xml"/><Relationship Id="rId31" Type="http://schemas.openxmlformats.org/officeDocument/2006/relationships/slideLayout" Target="../slideLayouts/slideLayout232.xml"/><Relationship Id="rId44" Type="http://schemas.openxmlformats.org/officeDocument/2006/relationships/slideLayout" Target="../slideLayouts/slideLayout245.xml"/><Relationship Id="rId4" Type="http://schemas.openxmlformats.org/officeDocument/2006/relationships/slideLayout" Target="../slideLayouts/slideLayout205.xml"/><Relationship Id="rId9" Type="http://schemas.openxmlformats.org/officeDocument/2006/relationships/slideLayout" Target="../slideLayouts/slideLayout210.xml"/><Relationship Id="rId14" Type="http://schemas.openxmlformats.org/officeDocument/2006/relationships/slideLayout" Target="../slideLayouts/slideLayout215.xml"/><Relationship Id="rId22" Type="http://schemas.openxmlformats.org/officeDocument/2006/relationships/slideLayout" Target="../slideLayouts/slideLayout223.xml"/><Relationship Id="rId27" Type="http://schemas.openxmlformats.org/officeDocument/2006/relationships/slideLayout" Target="../slideLayouts/slideLayout228.xml"/><Relationship Id="rId30" Type="http://schemas.openxmlformats.org/officeDocument/2006/relationships/slideLayout" Target="../slideLayouts/slideLayout231.xml"/><Relationship Id="rId35" Type="http://schemas.openxmlformats.org/officeDocument/2006/relationships/slideLayout" Target="../slideLayouts/slideLayout236.xml"/><Relationship Id="rId43" Type="http://schemas.openxmlformats.org/officeDocument/2006/relationships/slideLayout" Target="../slideLayouts/slideLayout244.xml"/><Relationship Id="rId8" Type="http://schemas.openxmlformats.org/officeDocument/2006/relationships/slideLayout" Target="../slideLayouts/slideLayout209.xml"/><Relationship Id="rId3" Type="http://schemas.openxmlformats.org/officeDocument/2006/relationships/slideLayout" Target="../slideLayouts/slideLayout204.xml"/><Relationship Id="rId12" Type="http://schemas.openxmlformats.org/officeDocument/2006/relationships/slideLayout" Target="../slideLayouts/slideLayout213.xml"/><Relationship Id="rId17" Type="http://schemas.openxmlformats.org/officeDocument/2006/relationships/slideLayout" Target="../slideLayouts/slideLayout218.xml"/><Relationship Id="rId25" Type="http://schemas.openxmlformats.org/officeDocument/2006/relationships/slideLayout" Target="../slideLayouts/slideLayout226.xml"/><Relationship Id="rId33" Type="http://schemas.openxmlformats.org/officeDocument/2006/relationships/slideLayout" Target="../slideLayouts/slideLayout234.xml"/><Relationship Id="rId38" Type="http://schemas.openxmlformats.org/officeDocument/2006/relationships/slideLayout" Target="../slideLayouts/slideLayout239.xml"/><Relationship Id="rId46" Type="http://schemas.openxmlformats.org/officeDocument/2006/relationships/image" Target="../media/image3.png"/><Relationship Id="rId20" Type="http://schemas.openxmlformats.org/officeDocument/2006/relationships/slideLayout" Target="../slideLayouts/slideLayout221.xml"/><Relationship Id="rId41" Type="http://schemas.openxmlformats.org/officeDocument/2006/relationships/slideLayout" Target="../slideLayouts/slideLayout24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slideLayout" Target="../slideLayouts/slideLayout258.xml"/><Relationship Id="rId18" Type="http://schemas.openxmlformats.org/officeDocument/2006/relationships/slideLayout" Target="../slideLayouts/slideLayout263.xml"/><Relationship Id="rId26" Type="http://schemas.openxmlformats.org/officeDocument/2006/relationships/theme" Target="../theme/theme11.xml"/><Relationship Id="rId3" Type="http://schemas.openxmlformats.org/officeDocument/2006/relationships/slideLayout" Target="../slideLayouts/slideLayout248.xml"/><Relationship Id="rId21" Type="http://schemas.openxmlformats.org/officeDocument/2006/relationships/slideLayout" Target="../slideLayouts/slideLayout266.xml"/><Relationship Id="rId7" Type="http://schemas.openxmlformats.org/officeDocument/2006/relationships/slideLayout" Target="../slideLayouts/slideLayout252.xml"/><Relationship Id="rId12" Type="http://schemas.openxmlformats.org/officeDocument/2006/relationships/slideLayout" Target="../slideLayouts/slideLayout257.xml"/><Relationship Id="rId17" Type="http://schemas.openxmlformats.org/officeDocument/2006/relationships/slideLayout" Target="../slideLayouts/slideLayout262.xml"/><Relationship Id="rId25" Type="http://schemas.openxmlformats.org/officeDocument/2006/relationships/slideLayout" Target="../slideLayouts/slideLayout270.xml"/><Relationship Id="rId2" Type="http://schemas.openxmlformats.org/officeDocument/2006/relationships/slideLayout" Target="../slideLayouts/slideLayout247.xml"/><Relationship Id="rId16" Type="http://schemas.openxmlformats.org/officeDocument/2006/relationships/slideLayout" Target="../slideLayouts/slideLayout261.xml"/><Relationship Id="rId20" Type="http://schemas.openxmlformats.org/officeDocument/2006/relationships/slideLayout" Target="../slideLayouts/slideLayout265.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24" Type="http://schemas.openxmlformats.org/officeDocument/2006/relationships/slideLayout" Target="../slideLayouts/slideLayout269.xml"/><Relationship Id="rId5" Type="http://schemas.openxmlformats.org/officeDocument/2006/relationships/slideLayout" Target="../slideLayouts/slideLayout250.xml"/><Relationship Id="rId15" Type="http://schemas.openxmlformats.org/officeDocument/2006/relationships/slideLayout" Target="../slideLayouts/slideLayout260.xml"/><Relationship Id="rId23" Type="http://schemas.openxmlformats.org/officeDocument/2006/relationships/slideLayout" Target="../slideLayouts/slideLayout268.xml"/><Relationship Id="rId10" Type="http://schemas.openxmlformats.org/officeDocument/2006/relationships/slideLayout" Target="../slideLayouts/slideLayout255.xml"/><Relationship Id="rId19" Type="http://schemas.openxmlformats.org/officeDocument/2006/relationships/slideLayout" Target="../slideLayouts/slideLayout264.xml"/><Relationship Id="rId4" Type="http://schemas.openxmlformats.org/officeDocument/2006/relationships/slideLayout" Target="../slideLayouts/slideLayout249.xml"/><Relationship Id="rId9" Type="http://schemas.openxmlformats.org/officeDocument/2006/relationships/slideLayout" Target="../slideLayouts/slideLayout254.xml"/><Relationship Id="rId14" Type="http://schemas.openxmlformats.org/officeDocument/2006/relationships/slideLayout" Target="../slideLayouts/slideLayout259.xml"/><Relationship Id="rId22" Type="http://schemas.openxmlformats.org/officeDocument/2006/relationships/slideLayout" Target="../slideLayouts/slideLayout267.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283.xml"/><Relationship Id="rId18" Type="http://schemas.openxmlformats.org/officeDocument/2006/relationships/slideLayout" Target="../slideLayouts/slideLayout288.xml"/><Relationship Id="rId26" Type="http://schemas.openxmlformats.org/officeDocument/2006/relationships/slideLayout" Target="../slideLayouts/slideLayout296.xml"/><Relationship Id="rId21" Type="http://schemas.openxmlformats.org/officeDocument/2006/relationships/slideLayout" Target="../slideLayouts/slideLayout291.xml"/><Relationship Id="rId34" Type="http://schemas.openxmlformats.org/officeDocument/2006/relationships/slideLayout" Target="../slideLayouts/slideLayout304.xml"/><Relationship Id="rId7" Type="http://schemas.openxmlformats.org/officeDocument/2006/relationships/slideLayout" Target="../slideLayouts/slideLayout277.xml"/><Relationship Id="rId12" Type="http://schemas.openxmlformats.org/officeDocument/2006/relationships/slideLayout" Target="../slideLayouts/slideLayout282.xml"/><Relationship Id="rId17" Type="http://schemas.openxmlformats.org/officeDocument/2006/relationships/slideLayout" Target="../slideLayouts/slideLayout287.xml"/><Relationship Id="rId25" Type="http://schemas.openxmlformats.org/officeDocument/2006/relationships/slideLayout" Target="../slideLayouts/slideLayout295.xml"/><Relationship Id="rId33" Type="http://schemas.openxmlformats.org/officeDocument/2006/relationships/slideLayout" Target="../slideLayouts/slideLayout303.xml"/><Relationship Id="rId38" Type="http://schemas.openxmlformats.org/officeDocument/2006/relationships/theme" Target="../theme/theme12.xml"/><Relationship Id="rId2" Type="http://schemas.openxmlformats.org/officeDocument/2006/relationships/slideLayout" Target="../slideLayouts/slideLayout272.xml"/><Relationship Id="rId16" Type="http://schemas.openxmlformats.org/officeDocument/2006/relationships/slideLayout" Target="../slideLayouts/slideLayout286.xml"/><Relationship Id="rId20" Type="http://schemas.openxmlformats.org/officeDocument/2006/relationships/slideLayout" Target="../slideLayouts/slideLayout290.xml"/><Relationship Id="rId29" Type="http://schemas.openxmlformats.org/officeDocument/2006/relationships/slideLayout" Target="../slideLayouts/slideLayout299.xml"/><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24" Type="http://schemas.openxmlformats.org/officeDocument/2006/relationships/slideLayout" Target="../slideLayouts/slideLayout294.xml"/><Relationship Id="rId32" Type="http://schemas.openxmlformats.org/officeDocument/2006/relationships/slideLayout" Target="../slideLayouts/slideLayout302.xml"/><Relationship Id="rId37" Type="http://schemas.openxmlformats.org/officeDocument/2006/relationships/slideLayout" Target="../slideLayouts/slideLayout307.xml"/><Relationship Id="rId5" Type="http://schemas.openxmlformats.org/officeDocument/2006/relationships/slideLayout" Target="../slideLayouts/slideLayout275.xml"/><Relationship Id="rId15" Type="http://schemas.openxmlformats.org/officeDocument/2006/relationships/slideLayout" Target="../slideLayouts/slideLayout285.xml"/><Relationship Id="rId23" Type="http://schemas.openxmlformats.org/officeDocument/2006/relationships/slideLayout" Target="../slideLayouts/slideLayout293.xml"/><Relationship Id="rId28" Type="http://schemas.openxmlformats.org/officeDocument/2006/relationships/slideLayout" Target="../slideLayouts/slideLayout298.xml"/><Relationship Id="rId36" Type="http://schemas.openxmlformats.org/officeDocument/2006/relationships/slideLayout" Target="../slideLayouts/slideLayout306.xml"/><Relationship Id="rId10" Type="http://schemas.openxmlformats.org/officeDocument/2006/relationships/slideLayout" Target="../slideLayouts/slideLayout280.xml"/><Relationship Id="rId19" Type="http://schemas.openxmlformats.org/officeDocument/2006/relationships/slideLayout" Target="../slideLayouts/slideLayout289.xml"/><Relationship Id="rId31" Type="http://schemas.openxmlformats.org/officeDocument/2006/relationships/slideLayout" Target="../slideLayouts/slideLayout301.xml"/><Relationship Id="rId4" Type="http://schemas.openxmlformats.org/officeDocument/2006/relationships/slideLayout" Target="../slideLayouts/slideLayout274.xml"/><Relationship Id="rId9" Type="http://schemas.openxmlformats.org/officeDocument/2006/relationships/slideLayout" Target="../slideLayouts/slideLayout279.xml"/><Relationship Id="rId14" Type="http://schemas.openxmlformats.org/officeDocument/2006/relationships/slideLayout" Target="../slideLayouts/slideLayout284.xml"/><Relationship Id="rId22" Type="http://schemas.openxmlformats.org/officeDocument/2006/relationships/slideLayout" Target="../slideLayouts/slideLayout292.xml"/><Relationship Id="rId27" Type="http://schemas.openxmlformats.org/officeDocument/2006/relationships/slideLayout" Target="../slideLayouts/slideLayout297.xml"/><Relationship Id="rId30" Type="http://schemas.openxmlformats.org/officeDocument/2006/relationships/slideLayout" Target="../slideLayouts/slideLayout300.xml"/><Relationship Id="rId35" Type="http://schemas.openxmlformats.org/officeDocument/2006/relationships/slideLayout" Target="../slideLayouts/slideLayout305.xml"/><Relationship Id="rId8" Type="http://schemas.openxmlformats.org/officeDocument/2006/relationships/slideLayout" Target="../slideLayouts/slideLayout278.xml"/><Relationship Id="rId3" Type="http://schemas.openxmlformats.org/officeDocument/2006/relationships/slideLayout" Target="../slideLayouts/slideLayout273.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320.xml"/><Relationship Id="rId18" Type="http://schemas.openxmlformats.org/officeDocument/2006/relationships/slideLayout" Target="../slideLayouts/slideLayout325.xml"/><Relationship Id="rId26" Type="http://schemas.openxmlformats.org/officeDocument/2006/relationships/slideLayout" Target="../slideLayouts/slideLayout333.xml"/><Relationship Id="rId39" Type="http://schemas.openxmlformats.org/officeDocument/2006/relationships/slideLayout" Target="../slideLayouts/slideLayout346.xml"/><Relationship Id="rId21" Type="http://schemas.openxmlformats.org/officeDocument/2006/relationships/slideLayout" Target="../slideLayouts/slideLayout328.xml"/><Relationship Id="rId34" Type="http://schemas.openxmlformats.org/officeDocument/2006/relationships/slideLayout" Target="../slideLayouts/slideLayout341.xml"/><Relationship Id="rId42" Type="http://schemas.openxmlformats.org/officeDocument/2006/relationships/slideLayout" Target="../slideLayouts/slideLayout349.xml"/><Relationship Id="rId47" Type="http://schemas.openxmlformats.org/officeDocument/2006/relationships/slideLayout" Target="../slideLayouts/slideLayout354.xml"/><Relationship Id="rId50" Type="http://schemas.openxmlformats.org/officeDocument/2006/relationships/slideLayout" Target="../slideLayouts/slideLayout357.xml"/><Relationship Id="rId55" Type="http://schemas.openxmlformats.org/officeDocument/2006/relationships/slideLayout" Target="../slideLayouts/slideLayout362.xml"/><Relationship Id="rId63" Type="http://schemas.openxmlformats.org/officeDocument/2006/relationships/theme" Target="../theme/theme13.xml"/><Relationship Id="rId7" Type="http://schemas.openxmlformats.org/officeDocument/2006/relationships/slideLayout" Target="../slideLayouts/slideLayout314.xml"/><Relationship Id="rId2" Type="http://schemas.openxmlformats.org/officeDocument/2006/relationships/slideLayout" Target="../slideLayouts/slideLayout309.xml"/><Relationship Id="rId16" Type="http://schemas.openxmlformats.org/officeDocument/2006/relationships/slideLayout" Target="../slideLayouts/slideLayout323.xml"/><Relationship Id="rId29" Type="http://schemas.openxmlformats.org/officeDocument/2006/relationships/slideLayout" Target="../slideLayouts/slideLayout336.xml"/><Relationship Id="rId11" Type="http://schemas.openxmlformats.org/officeDocument/2006/relationships/slideLayout" Target="../slideLayouts/slideLayout318.xml"/><Relationship Id="rId24" Type="http://schemas.openxmlformats.org/officeDocument/2006/relationships/slideLayout" Target="../slideLayouts/slideLayout331.xml"/><Relationship Id="rId32" Type="http://schemas.openxmlformats.org/officeDocument/2006/relationships/slideLayout" Target="../slideLayouts/slideLayout339.xml"/><Relationship Id="rId37" Type="http://schemas.openxmlformats.org/officeDocument/2006/relationships/slideLayout" Target="../slideLayouts/slideLayout344.xml"/><Relationship Id="rId40" Type="http://schemas.openxmlformats.org/officeDocument/2006/relationships/slideLayout" Target="../slideLayouts/slideLayout347.xml"/><Relationship Id="rId45" Type="http://schemas.openxmlformats.org/officeDocument/2006/relationships/slideLayout" Target="../slideLayouts/slideLayout352.xml"/><Relationship Id="rId53" Type="http://schemas.openxmlformats.org/officeDocument/2006/relationships/slideLayout" Target="../slideLayouts/slideLayout360.xml"/><Relationship Id="rId58" Type="http://schemas.openxmlformats.org/officeDocument/2006/relationships/slideLayout" Target="../slideLayouts/slideLayout365.xml"/><Relationship Id="rId5" Type="http://schemas.openxmlformats.org/officeDocument/2006/relationships/slideLayout" Target="../slideLayouts/slideLayout312.xml"/><Relationship Id="rId61" Type="http://schemas.openxmlformats.org/officeDocument/2006/relationships/slideLayout" Target="../slideLayouts/slideLayout368.xml"/><Relationship Id="rId19" Type="http://schemas.openxmlformats.org/officeDocument/2006/relationships/slideLayout" Target="../slideLayouts/slideLayout326.xml"/><Relationship Id="rId14" Type="http://schemas.openxmlformats.org/officeDocument/2006/relationships/slideLayout" Target="../slideLayouts/slideLayout321.xml"/><Relationship Id="rId22" Type="http://schemas.openxmlformats.org/officeDocument/2006/relationships/slideLayout" Target="../slideLayouts/slideLayout329.xml"/><Relationship Id="rId27" Type="http://schemas.openxmlformats.org/officeDocument/2006/relationships/slideLayout" Target="../slideLayouts/slideLayout334.xml"/><Relationship Id="rId30" Type="http://schemas.openxmlformats.org/officeDocument/2006/relationships/slideLayout" Target="../slideLayouts/slideLayout337.xml"/><Relationship Id="rId35" Type="http://schemas.openxmlformats.org/officeDocument/2006/relationships/slideLayout" Target="../slideLayouts/slideLayout342.xml"/><Relationship Id="rId43" Type="http://schemas.openxmlformats.org/officeDocument/2006/relationships/slideLayout" Target="../slideLayouts/slideLayout350.xml"/><Relationship Id="rId48" Type="http://schemas.openxmlformats.org/officeDocument/2006/relationships/slideLayout" Target="../slideLayouts/slideLayout355.xml"/><Relationship Id="rId56" Type="http://schemas.openxmlformats.org/officeDocument/2006/relationships/slideLayout" Target="../slideLayouts/slideLayout363.xml"/><Relationship Id="rId64" Type="http://schemas.openxmlformats.org/officeDocument/2006/relationships/image" Target="../media/image3.png"/><Relationship Id="rId8" Type="http://schemas.openxmlformats.org/officeDocument/2006/relationships/slideLayout" Target="../slideLayouts/slideLayout315.xml"/><Relationship Id="rId51" Type="http://schemas.openxmlformats.org/officeDocument/2006/relationships/slideLayout" Target="../slideLayouts/slideLayout358.xml"/><Relationship Id="rId3" Type="http://schemas.openxmlformats.org/officeDocument/2006/relationships/slideLayout" Target="../slideLayouts/slideLayout310.xml"/><Relationship Id="rId12" Type="http://schemas.openxmlformats.org/officeDocument/2006/relationships/slideLayout" Target="../slideLayouts/slideLayout319.xml"/><Relationship Id="rId17" Type="http://schemas.openxmlformats.org/officeDocument/2006/relationships/slideLayout" Target="../slideLayouts/slideLayout324.xml"/><Relationship Id="rId25" Type="http://schemas.openxmlformats.org/officeDocument/2006/relationships/slideLayout" Target="../slideLayouts/slideLayout332.xml"/><Relationship Id="rId33" Type="http://schemas.openxmlformats.org/officeDocument/2006/relationships/slideLayout" Target="../slideLayouts/slideLayout340.xml"/><Relationship Id="rId38" Type="http://schemas.openxmlformats.org/officeDocument/2006/relationships/slideLayout" Target="../slideLayouts/slideLayout345.xml"/><Relationship Id="rId46" Type="http://schemas.openxmlformats.org/officeDocument/2006/relationships/slideLayout" Target="../slideLayouts/slideLayout353.xml"/><Relationship Id="rId59" Type="http://schemas.openxmlformats.org/officeDocument/2006/relationships/slideLayout" Target="../slideLayouts/slideLayout366.xml"/><Relationship Id="rId20" Type="http://schemas.openxmlformats.org/officeDocument/2006/relationships/slideLayout" Target="../slideLayouts/slideLayout327.xml"/><Relationship Id="rId41" Type="http://schemas.openxmlformats.org/officeDocument/2006/relationships/slideLayout" Target="../slideLayouts/slideLayout348.xml"/><Relationship Id="rId54" Type="http://schemas.openxmlformats.org/officeDocument/2006/relationships/slideLayout" Target="../slideLayouts/slideLayout361.xml"/><Relationship Id="rId62" Type="http://schemas.openxmlformats.org/officeDocument/2006/relationships/slideLayout" Target="../slideLayouts/slideLayout369.xml"/><Relationship Id="rId1" Type="http://schemas.openxmlformats.org/officeDocument/2006/relationships/slideLayout" Target="../slideLayouts/slideLayout308.xml"/><Relationship Id="rId6" Type="http://schemas.openxmlformats.org/officeDocument/2006/relationships/slideLayout" Target="../slideLayouts/slideLayout313.xml"/><Relationship Id="rId15" Type="http://schemas.openxmlformats.org/officeDocument/2006/relationships/slideLayout" Target="../slideLayouts/slideLayout322.xml"/><Relationship Id="rId23" Type="http://schemas.openxmlformats.org/officeDocument/2006/relationships/slideLayout" Target="../slideLayouts/slideLayout330.xml"/><Relationship Id="rId28" Type="http://schemas.openxmlformats.org/officeDocument/2006/relationships/slideLayout" Target="../slideLayouts/slideLayout335.xml"/><Relationship Id="rId36" Type="http://schemas.openxmlformats.org/officeDocument/2006/relationships/slideLayout" Target="../slideLayouts/slideLayout343.xml"/><Relationship Id="rId49" Type="http://schemas.openxmlformats.org/officeDocument/2006/relationships/slideLayout" Target="../slideLayouts/slideLayout356.xml"/><Relationship Id="rId57" Type="http://schemas.openxmlformats.org/officeDocument/2006/relationships/slideLayout" Target="../slideLayouts/slideLayout364.xml"/><Relationship Id="rId10" Type="http://schemas.openxmlformats.org/officeDocument/2006/relationships/slideLayout" Target="../slideLayouts/slideLayout317.xml"/><Relationship Id="rId31" Type="http://schemas.openxmlformats.org/officeDocument/2006/relationships/slideLayout" Target="../slideLayouts/slideLayout338.xml"/><Relationship Id="rId44" Type="http://schemas.openxmlformats.org/officeDocument/2006/relationships/slideLayout" Target="../slideLayouts/slideLayout351.xml"/><Relationship Id="rId52" Type="http://schemas.openxmlformats.org/officeDocument/2006/relationships/slideLayout" Target="../slideLayouts/slideLayout359.xml"/><Relationship Id="rId60" Type="http://schemas.openxmlformats.org/officeDocument/2006/relationships/slideLayout" Target="../slideLayouts/slideLayout367.xml"/><Relationship Id="rId4" Type="http://schemas.openxmlformats.org/officeDocument/2006/relationships/slideLayout" Target="../slideLayouts/slideLayout311.xml"/><Relationship Id="rId9" Type="http://schemas.openxmlformats.org/officeDocument/2006/relationships/slideLayout" Target="../slideLayouts/slideLayout3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21" Type="http://schemas.openxmlformats.org/officeDocument/2006/relationships/slideLayout" Target="../slideLayouts/slideLayout39.xml"/><Relationship Id="rId34" Type="http://schemas.openxmlformats.org/officeDocument/2006/relationships/slideLayout" Target="../slideLayouts/slideLayout52.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slideLayout" Target="../slideLayouts/slideLayout51.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slideLayout" Target="../slideLayouts/slideLayout50.xml"/><Relationship Id="rId37" Type="http://schemas.openxmlformats.org/officeDocument/2006/relationships/image" Target="../media/image2.png"/><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36" Type="http://schemas.openxmlformats.org/officeDocument/2006/relationships/theme" Target="../theme/theme4.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slideLayout" Target="../slideLayouts/slideLayout49.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35" Type="http://schemas.openxmlformats.org/officeDocument/2006/relationships/slideLayout" Target="../slideLayouts/slideLayout53.xml"/><Relationship Id="rId8" Type="http://schemas.openxmlformats.org/officeDocument/2006/relationships/slideLayout" Target="../slideLayouts/slideLayout26.xml"/><Relationship Id="rId3"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9" Type="http://schemas.openxmlformats.org/officeDocument/2006/relationships/slideLayout" Target="../slideLayouts/slideLayout92.xml"/><Relationship Id="rId21" Type="http://schemas.openxmlformats.org/officeDocument/2006/relationships/slideLayout" Target="../slideLayouts/slideLayout74.xml"/><Relationship Id="rId34" Type="http://schemas.openxmlformats.org/officeDocument/2006/relationships/slideLayout" Target="../slideLayouts/slideLayout87.xml"/><Relationship Id="rId42" Type="http://schemas.openxmlformats.org/officeDocument/2006/relationships/slideLayout" Target="../slideLayouts/slideLayout95.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9" Type="http://schemas.openxmlformats.org/officeDocument/2006/relationships/slideLayout" Target="../slideLayouts/slideLayout82.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32" Type="http://schemas.openxmlformats.org/officeDocument/2006/relationships/slideLayout" Target="../slideLayouts/slideLayout85.xml"/><Relationship Id="rId37" Type="http://schemas.openxmlformats.org/officeDocument/2006/relationships/slideLayout" Target="../slideLayouts/slideLayout90.xml"/><Relationship Id="rId40" Type="http://schemas.openxmlformats.org/officeDocument/2006/relationships/slideLayout" Target="../slideLayouts/slideLayout93.xml"/><Relationship Id="rId45" Type="http://schemas.openxmlformats.org/officeDocument/2006/relationships/image" Target="../media/image3.png"/><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slideLayout" Target="../slideLayouts/slideLayout81.xml"/><Relationship Id="rId36" Type="http://schemas.openxmlformats.org/officeDocument/2006/relationships/slideLayout" Target="../slideLayouts/slideLayout89.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31" Type="http://schemas.openxmlformats.org/officeDocument/2006/relationships/slideLayout" Target="../slideLayouts/slideLayout84.xml"/><Relationship Id="rId44" Type="http://schemas.openxmlformats.org/officeDocument/2006/relationships/theme" Target="../theme/theme5.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slideLayout" Target="../slideLayouts/slideLayout80.xml"/><Relationship Id="rId30" Type="http://schemas.openxmlformats.org/officeDocument/2006/relationships/slideLayout" Target="../slideLayouts/slideLayout83.xml"/><Relationship Id="rId35" Type="http://schemas.openxmlformats.org/officeDocument/2006/relationships/slideLayout" Target="../slideLayouts/slideLayout88.xml"/><Relationship Id="rId43" Type="http://schemas.openxmlformats.org/officeDocument/2006/relationships/slideLayout" Target="../slideLayouts/slideLayout96.xml"/><Relationship Id="rId8" Type="http://schemas.openxmlformats.org/officeDocument/2006/relationships/slideLayout" Target="../slideLayouts/slideLayout61.xml"/><Relationship Id="rId3" Type="http://schemas.openxmlformats.org/officeDocument/2006/relationships/slideLayout" Target="../slideLayouts/slideLayout56.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33" Type="http://schemas.openxmlformats.org/officeDocument/2006/relationships/slideLayout" Target="../slideLayouts/slideLayout86.xml"/><Relationship Id="rId38" Type="http://schemas.openxmlformats.org/officeDocument/2006/relationships/slideLayout" Target="../slideLayouts/slideLayout91.xml"/><Relationship Id="rId20" Type="http://schemas.openxmlformats.org/officeDocument/2006/relationships/slideLayout" Target="../slideLayouts/slideLayout73.xml"/><Relationship Id="rId41" Type="http://schemas.openxmlformats.org/officeDocument/2006/relationships/slideLayout" Target="../slideLayouts/slideLayout9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slideLayout" Target="../slideLayouts/slideLayout122.xml"/><Relationship Id="rId3" Type="http://schemas.openxmlformats.org/officeDocument/2006/relationships/slideLayout" Target="../slideLayouts/slideLayout99.xml"/><Relationship Id="rId21" Type="http://schemas.openxmlformats.org/officeDocument/2006/relationships/slideLayout" Target="../slideLayouts/slideLayout117.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image" Target="../media/image3.png"/><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26" Type="http://schemas.openxmlformats.org/officeDocument/2006/relationships/slideLayout" Target="../slideLayouts/slideLayout148.xml"/><Relationship Id="rId39" Type="http://schemas.openxmlformats.org/officeDocument/2006/relationships/slideLayout" Target="../slideLayouts/slideLayout161.xml"/><Relationship Id="rId21" Type="http://schemas.openxmlformats.org/officeDocument/2006/relationships/slideLayout" Target="../slideLayouts/slideLayout143.xml"/><Relationship Id="rId34" Type="http://schemas.openxmlformats.org/officeDocument/2006/relationships/slideLayout" Target="../slideLayouts/slideLayout156.xml"/><Relationship Id="rId42" Type="http://schemas.openxmlformats.org/officeDocument/2006/relationships/image" Target="../media/image3.png"/><Relationship Id="rId7" Type="http://schemas.openxmlformats.org/officeDocument/2006/relationships/slideLayout" Target="../slideLayouts/slideLayout129.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0" Type="http://schemas.openxmlformats.org/officeDocument/2006/relationships/slideLayout" Target="../slideLayouts/slideLayout142.xml"/><Relationship Id="rId29" Type="http://schemas.openxmlformats.org/officeDocument/2006/relationships/slideLayout" Target="../slideLayouts/slideLayout151.xml"/><Relationship Id="rId41" Type="http://schemas.openxmlformats.org/officeDocument/2006/relationships/theme" Target="../theme/theme7.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24" Type="http://schemas.openxmlformats.org/officeDocument/2006/relationships/slideLayout" Target="../slideLayouts/slideLayout146.xml"/><Relationship Id="rId32" Type="http://schemas.openxmlformats.org/officeDocument/2006/relationships/slideLayout" Target="../slideLayouts/slideLayout154.xml"/><Relationship Id="rId37" Type="http://schemas.openxmlformats.org/officeDocument/2006/relationships/slideLayout" Target="../slideLayouts/slideLayout159.xml"/><Relationship Id="rId40" Type="http://schemas.openxmlformats.org/officeDocument/2006/relationships/slideLayout" Target="../slideLayouts/slideLayout162.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23" Type="http://schemas.openxmlformats.org/officeDocument/2006/relationships/slideLayout" Target="../slideLayouts/slideLayout145.xml"/><Relationship Id="rId28" Type="http://schemas.openxmlformats.org/officeDocument/2006/relationships/slideLayout" Target="../slideLayouts/slideLayout150.xml"/><Relationship Id="rId36" Type="http://schemas.openxmlformats.org/officeDocument/2006/relationships/slideLayout" Target="../slideLayouts/slideLayout158.xml"/><Relationship Id="rId10" Type="http://schemas.openxmlformats.org/officeDocument/2006/relationships/slideLayout" Target="../slideLayouts/slideLayout132.xml"/><Relationship Id="rId19" Type="http://schemas.openxmlformats.org/officeDocument/2006/relationships/slideLayout" Target="../slideLayouts/slideLayout141.xml"/><Relationship Id="rId31" Type="http://schemas.openxmlformats.org/officeDocument/2006/relationships/slideLayout" Target="../slideLayouts/slideLayout153.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 Id="rId22" Type="http://schemas.openxmlformats.org/officeDocument/2006/relationships/slideLayout" Target="../slideLayouts/slideLayout144.xml"/><Relationship Id="rId27" Type="http://schemas.openxmlformats.org/officeDocument/2006/relationships/slideLayout" Target="../slideLayouts/slideLayout149.xml"/><Relationship Id="rId30" Type="http://schemas.openxmlformats.org/officeDocument/2006/relationships/slideLayout" Target="../slideLayouts/slideLayout152.xml"/><Relationship Id="rId35" Type="http://schemas.openxmlformats.org/officeDocument/2006/relationships/slideLayout" Target="../slideLayouts/slideLayout157.xml"/><Relationship Id="rId8" Type="http://schemas.openxmlformats.org/officeDocument/2006/relationships/slideLayout" Target="../slideLayouts/slideLayout130.xml"/><Relationship Id="rId3" Type="http://schemas.openxmlformats.org/officeDocument/2006/relationships/slideLayout" Target="../slideLayouts/slideLayout125.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5" Type="http://schemas.openxmlformats.org/officeDocument/2006/relationships/slideLayout" Target="../slideLayouts/slideLayout147.xml"/><Relationship Id="rId33" Type="http://schemas.openxmlformats.org/officeDocument/2006/relationships/slideLayout" Target="../slideLayouts/slideLayout155.xml"/><Relationship Id="rId38" Type="http://schemas.openxmlformats.org/officeDocument/2006/relationships/slideLayout" Target="../slideLayouts/slideLayout16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slideLayout" Target="../slideLayouts/slideLayout175.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2" Type="http://schemas.openxmlformats.org/officeDocument/2006/relationships/slideLayout" Target="../slideLayouts/slideLayout164.xml"/><Relationship Id="rId16" Type="http://schemas.openxmlformats.org/officeDocument/2006/relationships/image" Target="../media/image3.png"/><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5" Type="http://schemas.openxmlformats.org/officeDocument/2006/relationships/theme" Target="../theme/theme8.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slideLayout" Target="../slideLayouts/slideLayout17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slideLayout" Target="../slideLayouts/slideLayout189.xml"/><Relationship Id="rId18" Type="http://schemas.openxmlformats.org/officeDocument/2006/relationships/slideLayout" Target="../slideLayouts/slideLayout194.xml"/><Relationship Id="rId26" Type="http://schemas.openxmlformats.org/officeDocument/2006/relationships/theme" Target="../theme/theme9.xml"/><Relationship Id="rId3" Type="http://schemas.openxmlformats.org/officeDocument/2006/relationships/slideLayout" Target="../slideLayouts/slideLayout179.xml"/><Relationship Id="rId21" Type="http://schemas.openxmlformats.org/officeDocument/2006/relationships/slideLayout" Target="../slideLayouts/slideLayout197.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17" Type="http://schemas.openxmlformats.org/officeDocument/2006/relationships/slideLayout" Target="../slideLayouts/slideLayout193.xml"/><Relationship Id="rId25" Type="http://schemas.openxmlformats.org/officeDocument/2006/relationships/slideLayout" Target="../slideLayouts/slideLayout201.xml"/><Relationship Id="rId2" Type="http://schemas.openxmlformats.org/officeDocument/2006/relationships/slideLayout" Target="../slideLayouts/slideLayout178.xml"/><Relationship Id="rId16" Type="http://schemas.openxmlformats.org/officeDocument/2006/relationships/slideLayout" Target="../slideLayouts/slideLayout192.xml"/><Relationship Id="rId20" Type="http://schemas.openxmlformats.org/officeDocument/2006/relationships/slideLayout" Target="../slideLayouts/slideLayout196.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24" Type="http://schemas.openxmlformats.org/officeDocument/2006/relationships/slideLayout" Target="../slideLayouts/slideLayout200.xml"/><Relationship Id="rId5" Type="http://schemas.openxmlformats.org/officeDocument/2006/relationships/slideLayout" Target="../slideLayouts/slideLayout181.xml"/><Relationship Id="rId15" Type="http://schemas.openxmlformats.org/officeDocument/2006/relationships/slideLayout" Target="../slideLayouts/slideLayout191.xml"/><Relationship Id="rId23" Type="http://schemas.openxmlformats.org/officeDocument/2006/relationships/slideLayout" Target="../slideLayouts/slideLayout199.xml"/><Relationship Id="rId10" Type="http://schemas.openxmlformats.org/officeDocument/2006/relationships/slideLayout" Target="../slideLayouts/slideLayout186.xml"/><Relationship Id="rId19" Type="http://schemas.openxmlformats.org/officeDocument/2006/relationships/slideLayout" Target="../slideLayouts/slideLayout195.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slideLayout" Target="../slideLayouts/slideLayout190.xml"/><Relationship Id="rId22" Type="http://schemas.openxmlformats.org/officeDocument/2006/relationships/slideLayout" Target="../slideLayouts/slideLayout1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8000">
              <a:srgbClr val="0070C0"/>
            </a:gs>
            <a:gs pos="95000">
              <a:srgbClr val="00275B"/>
            </a:gs>
          </a:gsLst>
          <a:lin ang="2700000" scaled="1"/>
        </a:gradFill>
        <a:effectLst/>
      </p:bgPr>
    </p:bg>
    <p:spTree>
      <p:nvGrpSpPr>
        <p:cNvPr id="1" name=""/>
        <p:cNvGrpSpPr/>
        <p:nvPr/>
      </p:nvGrpSpPr>
      <p:grpSpPr>
        <a:xfrm>
          <a:off x="0" y="0"/>
          <a:ext cx="0" cy="0"/>
          <a:chOff x="0" y="0"/>
          <a:chExt cx="0" cy="0"/>
        </a:xfrm>
      </p:grpSpPr>
      <p:grpSp>
        <p:nvGrpSpPr>
          <p:cNvPr id="20" name="Group 39">
            <a:extLst>
              <a:ext uri="{FF2B5EF4-FFF2-40B4-BE49-F238E27FC236}">
                <a16:creationId xmlns:a16="http://schemas.microsoft.com/office/drawing/2014/main" id="{7C2ADEF3-AED5-F24A-9080-220BB5146C3C}"/>
              </a:ext>
            </a:extLst>
          </p:cNvPr>
          <p:cNvGrpSpPr>
            <a:grpSpLocks/>
          </p:cNvGrpSpPr>
          <p:nvPr/>
        </p:nvGrpSpPr>
        <p:grpSpPr bwMode="white">
          <a:xfrm>
            <a:off x="-753534" y="0"/>
            <a:ext cx="654051" cy="6865938"/>
            <a:chOff x="-565302" y="0"/>
            <a:chExt cx="490967" cy="6865432"/>
          </a:xfrm>
        </p:grpSpPr>
        <p:sp>
          <p:nvSpPr>
            <p:cNvPr id="21" name="Rectangle 20">
              <a:extLst>
                <a:ext uri="{FF2B5EF4-FFF2-40B4-BE49-F238E27FC236}">
                  <a16:creationId xmlns:a16="http://schemas.microsoft.com/office/drawing/2014/main" id="{27F49A7B-C96A-8D4A-AF9C-2A141D61D002}"/>
                </a:ext>
              </a:extLst>
            </p:cNvPr>
            <p:cNvSpPr/>
            <p:nvPr/>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800">
                <a:solidFill>
                  <a:prstClr val="white"/>
                </a:solidFill>
              </a:endParaRPr>
            </a:p>
          </p:txBody>
        </p:sp>
        <p:grpSp>
          <p:nvGrpSpPr>
            <p:cNvPr id="22" name="Group 41">
              <a:extLst>
                <a:ext uri="{FF2B5EF4-FFF2-40B4-BE49-F238E27FC236}">
                  <a16:creationId xmlns:a16="http://schemas.microsoft.com/office/drawing/2014/main" id="{F9752B48-8927-FB49-81E3-30492E50FB27}"/>
                </a:ext>
              </a:extLst>
            </p:cNvPr>
            <p:cNvGrpSpPr>
              <a:grpSpLocks/>
            </p:cNvGrpSpPr>
            <p:nvPr/>
          </p:nvGrpSpPr>
          <p:grpSpPr bwMode="white">
            <a:xfrm>
              <a:off x="-307801" y="1143000"/>
              <a:ext cx="233465" cy="4572000"/>
              <a:chOff x="-361009" y="1143000"/>
              <a:chExt cx="286674" cy="4572000"/>
            </a:xfrm>
          </p:grpSpPr>
          <p:cxnSp>
            <p:nvCxnSpPr>
              <p:cNvPr id="37" name="Straight Connector 36">
                <a:extLst>
                  <a:ext uri="{FF2B5EF4-FFF2-40B4-BE49-F238E27FC236}">
                    <a16:creationId xmlns:a16="http://schemas.microsoft.com/office/drawing/2014/main" id="{9878FC5B-0C30-FC43-8378-B8FADD754D1D}"/>
                  </a:ext>
                </a:extLst>
              </p:cNvPr>
              <p:cNvCxnSpPr/>
              <p:nvPr/>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60BB8CA-B191-124A-A08C-9AF390B132C9}"/>
                  </a:ext>
                </a:extLst>
              </p:cNvPr>
              <p:cNvCxnSpPr/>
              <p:nvPr/>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A72AD95-D209-554C-A42F-90B3CA723B7A}"/>
                  </a:ext>
                </a:extLst>
              </p:cNvPr>
              <p:cNvCxnSpPr/>
              <p:nvPr/>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AD2132A-275D-D248-971D-38EE586DFD4E}"/>
                  </a:ext>
                </a:extLst>
              </p:cNvPr>
              <p:cNvCxnSpPr/>
              <p:nvPr/>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28">
              <a:extLst>
                <a:ext uri="{FF2B5EF4-FFF2-40B4-BE49-F238E27FC236}">
                  <a16:creationId xmlns:a16="http://schemas.microsoft.com/office/drawing/2014/main" id="{62CEC358-0D27-7F40-A6BC-94A3903187D2}"/>
                </a:ext>
              </a:extLst>
            </p:cNvPr>
            <p:cNvGrpSpPr>
              <a:grpSpLocks/>
            </p:cNvGrpSpPr>
            <p:nvPr/>
          </p:nvGrpSpPr>
          <p:grpSpPr bwMode="white">
            <a:xfrm>
              <a:off x="-307801" y="0"/>
              <a:ext cx="233466" cy="6865432"/>
              <a:chOff x="-564989" y="0"/>
              <a:chExt cx="490654" cy="6865432"/>
            </a:xfrm>
          </p:grpSpPr>
          <p:cxnSp>
            <p:nvCxnSpPr>
              <p:cNvPr id="31" name="Straight Connector 30">
                <a:extLst>
                  <a:ext uri="{FF2B5EF4-FFF2-40B4-BE49-F238E27FC236}">
                    <a16:creationId xmlns:a16="http://schemas.microsoft.com/office/drawing/2014/main" id="{207254B9-F5FB-2549-ADF8-D3280D056AFE}"/>
                  </a:ext>
                </a:extLst>
              </p:cNvPr>
              <p:cNvCxnSpPr/>
              <p:nvPr/>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8A8C19A-1AC6-E842-84CE-27E3B8673822}"/>
                  </a:ext>
                </a:extLst>
              </p:cNvPr>
              <p:cNvCxnSpPr/>
              <p:nvPr/>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87A4AC0-745B-7548-B497-D3A32E4BB8BC}"/>
                  </a:ext>
                </a:extLst>
              </p:cNvPr>
              <p:cNvCxnSpPr/>
              <p:nvPr/>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D394953-88CB-704C-8291-F84ADC1FBB35}"/>
                  </a:ext>
                </a:extLst>
              </p:cNvPr>
              <p:cNvCxnSpPr/>
              <p:nvPr/>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26D7BF1-8398-C345-96FF-E407EEA7BCC6}"/>
                  </a:ext>
                </a:extLst>
              </p:cNvPr>
              <p:cNvCxnSpPr/>
              <p:nvPr/>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299532D-3AA5-2C4A-84EC-D42B2E74261D}"/>
                  </a:ext>
                </a:extLst>
              </p:cNvPr>
              <p:cNvCxnSpPr/>
              <p:nvPr/>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43">
              <a:extLst>
                <a:ext uri="{FF2B5EF4-FFF2-40B4-BE49-F238E27FC236}">
                  <a16:creationId xmlns:a16="http://schemas.microsoft.com/office/drawing/2014/main" id="{17E5DB21-7561-ED41-9B8A-D587DFC3CB69}"/>
                </a:ext>
              </a:extLst>
            </p:cNvPr>
            <p:cNvSpPr txBox="1">
              <a:spLocks noChangeArrowheads="1"/>
            </p:cNvSpPr>
            <p:nvPr/>
          </p:nvSpPr>
          <p:spPr bwMode="white">
            <a:xfrm>
              <a:off x="-537022" y="1028624"/>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en-GB" altLang="en-US" sz="800">
                  <a:solidFill>
                    <a:srgbClr val="A6A6A6"/>
                  </a:solidFill>
                  <a:cs typeface="Arial" charset="0"/>
                </a:rPr>
                <a:t>1/6</a:t>
              </a:r>
            </a:p>
          </p:txBody>
        </p:sp>
        <p:sp>
          <p:nvSpPr>
            <p:cNvPr id="25" name="TextBox 44">
              <a:extLst>
                <a:ext uri="{FF2B5EF4-FFF2-40B4-BE49-F238E27FC236}">
                  <a16:creationId xmlns:a16="http://schemas.microsoft.com/office/drawing/2014/main" id="{22B6350F-5698-FD44-BFBB-018211FDDED4}"/>
                </a:ext>
              </a:extLst>
            </p:cNvPr>
            <p:cNvSpPr txBox="1">
              <a:spLocks noChangeArrowheads="1"/>
            </p:cNvSpPr>
            <p:nvPr/>
          </p:nvSpPr>
          <p:spPr bwMode="white">
            <a:xfrm>
              <a:off x="-537022" y="2182652"/>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en-GB" altLang="en-US" sz="800">
                  <a:solidFill>
                    <a:srgbClr val="A6A6A6"/>
                  </a:solidFill>
                  <a:cs typeface="Arial" charset="0"/>
                </a:rPr>
                <a:t>2/6</a:t>
              </a:r>
            </a:p>
          </p:txBody>
        </p:sp>
        <p:sp>
          <p:nvSpPr>
            <p:cNvPr id="26" name="TextBox 45">
              <a:extLst>
                <a:ext uri="{FF2B5EF4-FFF2-40B4-BE49-F238E27FC236}">
                  <a16:creationId xmlns:a16="http://schemas.microsoft.com/office/drawing/2014/main" id="{B4FEB228-0A7E-5B40-B493-3FB581A9F7FF}"/>
                </a:ext>
              </a:extLst>
            </p:cNvPr>
            <p:cNvSpPr txBox="1">
              <a:spLocks noChangeArrowheads="1"/>
            </p:cNvSpPr>
            <p:nvPr/>
          </p:nvSpPr>
          <p:spPr bwMode="white">
            <a:xfrm>
              <a:off x="-537022" y="4463721"/>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en-GB" altLang="en-US" sz="800">
                  <a:solidFill>
                    <a:srgbClr val="A6A6A6"/>
                  </a:solidFill>
                  <a:cs typeface="Arial" charset="0"/>
                </a:rPr>
                <a:t>4/6</a:t>
              </a:r>
            </a:p>
          </p:txBody>
        </p:sp>
        <p:sp>
          <p:nvSpPr>
            <p:cNvPr id="27" name="TextBox 46">
              <a:extLst>
                <a:ext uri="{FF2B5EF4-FFF2-40B4-BE49-F238E27FC236}">
                  <a16:creationId xmlns:a16="http://schemas.microsoft.com/office/drawing/2014/main" id="{2E03B67E-9FA6-5C4F-BB72-9CED11F5F767}"/>
                </a:ext>
              </a:extLst>
            </p:cNvPr>
            <p:cNvSpPr txBox="1">
              <a:spLocks noChangeArrowheads="1"/>
            </p:cNvSpPr>
            <p:nvPr/>
          </p:nvSpPr>
          <p:spPr bwMode="white">
            <a:xfrm>
              <a:off x="-537022" y="5601875"/>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en-GB" altLang="en-US" sz="800">
                  <a:solidFill>
                    <a:srgbClr val="A6A6A6"/>
                  </a:solidFill>
                  <a:cs typeface="Arial" charset="0"/>
                </a:rPr>
                <a:t>5/6</a:t>
              </a:r>
            </a:p>
          </p:txBody>
        </p:sp>
        <p:sp>
          <p:nvSpPr>
            <p:cNvPr id="28" name="TextBox 47">
              <a:extLst>
                <a:ext uri="{FF2B5EF4-FFF2-40B4-BE49-F238E27FC236}">
                  <a16:creationId xmlns:a16="http://schemas.microsoft.com/office/drawing/2014/main" id="{101F948F-C9F4-FA49-AB76-EA3F3E6790F9}"/>
                </a:ext>
              </a:extLst>
            </p:cNvPr>
            <p:cNvSpPr txBox="1">
              <a:spLocks noChangeArrowheads="1"/>
            </p:cNvSpPr>
            <p:nvPr/>
          </p:nvSpPr>
          <p:spPr bwMode="white">
            <a:xfrm>
              <a:off x="-537022" y="1611194"/>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en-GB" altLang="en-US" sz="800">
                  <a:solidFill>
                    <a:srgbClr val="A6A6A6"/>
                  </a:solidFill>
                  <a:cs typeface="Arial" charset="0"/>
                </a:rPr>
                <a:t>1/4</a:t>
              </a:r>
            </a:p>
          </p:txBody>
        </p:sp>
        <p:sp>
          <p:nvSpPr>
            <p:cNvPr id="29" name="TextBox 48">
              <a:extLst>
                <a:ext uri="{FF2B5EF4-FFF2-40B4-BE49-F238E27FC236}">
                  <a16:creationId xmlns:a16="http://schemas.microsoft.com/office/drawing/2014/main" id="{4E8CD14B-7EA1-C34B-A48D-3D739F907FF5}"/>
                </a:ext>
              </a:extLst>
            </p:cNvPr>
            <p:cNvSpPr txBox="1">
              <a:spLocks noChangeArrowheads="1"/>
            </p:cNvSpPr>
            <p:nvPr/>
          </p:nvSpPr>
          <p:spPr bwMode="white">
            <a:xfrm>
              <a:off x="-537022" y="5049466"/>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en-GB" altLang="en-US" sz="800">
                  <a:solidFill>
                    <a:srgbClr val="A6A6A6"/>
                  </a:solidFill>
                  <a:cs typeface="Arial" charset="0"/>
                </a:rPr>
                <a:t>3/4</a:t>
              </a:r>
            </a:p>
          </p:txBody>
        </p:sp>
        <p:sp>
          <p:nvSpPr>
            <p:cNvPr id="30" name="TextBox 49">
              <a:extLst>
                <a:ext uri="{FF2B5EF4-FFF2-40B4-BE49-F238E27FC236}">
                  <a16:creationId xmlns:a16="http://schemas.microsoft.com/office/drawing/2014/main" id="{0E3BA14E-2FA6-994C-965D-2DF0DB4FBF65}"/>
                </a:ext>
              </a:extLst>
            </p:cNvPr>
            <p:cNvSpPr txBox="1">
              <a:spLocks noChangeArrowheads="1"/>
            </p:cNvSpPr>
            <p:nvPr/>
          </p:nvSpPr>
          <p:spPr bwMode="white">
            <a:xfrm>
              <a:off x="-537022" y="3338267"/>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en-GB" altLang="en-US" sz="800">
                  <a:solidFill>
                    <a:srgbClr val="A6A6A6"/>
                  </a:solidFill>
                  <a:cs typeface="Arial" charset="0"/>
                </a:rPr>
                <a:t>1/2</a:t>
              </a:r>
            </a:p>
          </p:txBody>
        </p:sp>
      </p:grpSp>
      <p:grpSp>
        <p:nvGrpSpPr>
          <p:cNvPr id="41" name="Group 40">
            <a:extLst>
              <a:ext uri="{FF2B5EF4-FFF2-40B4-BE49-F238E27FC236}">
                <a16:creationId xmlns:a16="http://schemas.microsoft.com/office/drawing/2014/main" id="{BF5569FB-C6D4-8049-ABC5-8A42F5A13528}"/>
              </a:ext>
            </a:extLst>
          </p:cNvPr>
          <p:cNvGrpSpPr/>
          <p:nvPr/>
        </p:nvGrpSpPr>
        <p:grpSpPr bwMode="white">
          <a:xfrm>
            <a:off x="4" y="-325436"/>
            <a:ext cx="12192000" cy="233362"/>
            <a:chOff x="3" y="-325436"/>
            <a:chExt cx="9144000" cy="233362"/>
          </a:xfrm>
        </p:grpSpPr>
        <p:sp>
          <p:nvSpPr>
            <p:cNvPr id="42" name="Rectangle 41">
              <a:extLst>
                <a:ext uri="{FF2B5EF4-FFF2-40B4-BE49-F238E27FC236}">
                  <a16:creationId xmlns:a16="http://schemas.microsoft.com/office/drawing/2014/main" id="{8B246150-D61A-9C40-80ED-53D583097E25}"/>
                </a:ext>
              </a:extLst>
            </p:cNvPr>
            <p:cNvSpPr/>
            <p:nvPr/>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800">
                <a:solidFill>
                  <a:prstClr val="white"/>
                </a:solidFill>
              </a:endParaRPr>
            </a:p>
          </p:txBody>
        </p:sp>
        <p:cxnSp>
          <p:nvCxnSpPr>
            <p:cNvPr id="43" name="Straight Connector 42">
              <a:extLst>
                <a:ext uri="{FF2B5EF4-FFF2-40B4-BE49-F238E27FC236}">
                  <a16:creationId xmlns:a16="http://schemas.microsoft.com/office/drawing/2014/main" id="{0D8C8548-1891-E646-A224-E97E87751F24}"/>
                </a:ext>
              </a:extLst>
            </p:cNvPr>
            <p:cNvCxnSpPr/>
            <p:nvPr/>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709E785-8CC9-A440-A36E-1F1D8A31DF68}"/>
                </a:ext>
              </a:extLst>
            </p:cNvPr>
            <p:cNvCxnSpPr/>
            <p:nvPr/>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25D9DE4-3CF3-2F42-8D92-D3CBB35A6831}"/>
                </a:ext>
              </a:extLst>
            </p:cNvPr>
            <p:cNvCxnSpPr/>
            <p:nvPr/>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9130B96-CFDB-7E48-B917-ADECCBB57506}"/>
                </a:ext>
              </a:extLst>
            </p:cNvPr>
            <p:cNvCxnSpPr/>
            <p:nvPr/>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48" name="Picture 47">
            <a:extLst>
              <a:ext uri="{FF2B5EF4-FFF2-40B4-BE49-F238E27FC236}">
                <a16:creationId xmlns:a16="http://schemas.microsoft.com/office/drawing/2014/main" id="{1BDB8845-2006-B240-AAB3-CD6DB4EDB83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913533" y="6304990"/>
            <a:ext cx="838624" cy="383371"/>
          </a:xfrm>
          <a:prstGeom prst="rect">
            <a:avLst/>
          </a:prstGeom>
        </p:spPr>
      </p:pic>
    </p:spTree>
    <p:extLst>
      <p:ext uri="{BB962C8B-B14F-4D97-AF65-F5344CB8AC3E}">
        <p14:creationId xmlns:p14="http://schemas.microsoft.com/office/powerpoint/2010/main" val="706768819"/>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28">
          <p15:clr>
            <a:srgbClr val="F26B43"/>
          </p15:clr>
        </p15:guide>
        <p15:guide id="2" pos="384">
          <p15:clr>
            <a:srgbClr val="F26B43"/>
          </p15:clr>
        </p15:guide>
        <p15:guide id="3" pos="2808">
          <p15:clr>
            <a:srgbClr val="F26B43"/>
          </p15:clr>
        </p15:guide>
        <p15:guide id="4" pos="7296">
          <p15:clr>
            <a:srgbClr val="F26B43"/>
          </p15:clr>
        </p15:guide>
        <p15:guide id="5" orient="horz" pos="4176">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AFC34CF-7DD3-6347-A96C-5A55B5FBF144}"/>
              </a:ext>
            </a:extLst>
          </p:cNvPr>
          <p:cNvPicPr>
            <a:picLocks noChangeAspect="1"/>
          </p:cNvPicPr>
          <p:nvPr userDrawn="1"/>
        </p:nvPicPr>
        <p:blipFill>
          <a:blip r:embed="rId46" cstate="email">
            <a:extLst>
              <a:ext uri="{28A0092B-C50C-407E-A947-70E740481C1C}">
                <a14:useLocalDpi xmlns:a14="http://schemas.microsoft.com/office/drawing/2010/main"/>
              </a:ext>
            </a:extLst>
          </a:blip>
          <a:stretch>
            <a:fillRect/>
          </a:stretch>
        </p:blipFill>
        <p:spPr>
          <a:xfrm>
            <a:off x="10406743" y="6176963"/>
            <a:ext cx="1001486" cy="474730"/>
          </a:xfrm>
          <a:prstGeom prst="rect">
            <a:avLst/>
          </a:prstGeom>
        </p:spPr>
      </p:pic>
    </p:spTree>
    <p:extLst>
      <p:ext uri="{BB962C8B-B14F-4D97-AF65-F5344CB8AC3E}">
        <p14:creationId xmlns:p14="http://schemas.microsoft.com/office/powerpoint/2010/main" val="1338934344"/>
      </p:ext>
    </p:extLst>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 id="2147484464" r:id="rId12"/>
    <p:sldLayoutId id="2147484465" r:id="rId13"/>
    <p:sldLayoutId id="2147484466" r:id="rId14"/>
    <p:sldLayoutId id="2147484467" r:id="rId15"/>
    <p:sldLayoutId id="2147484468" r:id="rId16"/>
    <p:sldLayoutId id="2147484469" r:id="rId17"/>
    <p:sldLayoutId id="2147484470" r:id="rId18"/>
    <p:sldLayoutId id="2147484471" r:id="rId19"/>
    <p:sldLayoutId id="2147484472" r:id="rId20"/>
    <p:sldLayoutId id="2147484473" r:id="rId21"/>
    <p:sldLayoutId id="2147484474" r:id="rId22"/>
    <p:sldLayoutId id="2147484475" r:id="rId23"/>
    <p:sldLayoutId id="2147484476" r:id="rId24"/>
    <p:sldLayoutId id="2147484477" r:id="rId25"/>
    <p:sldLayoutId id="2147484478" r:id="rId26"/>
    <p:sldLayoutId id="2147484479" r:id="rId27"/>
    <p:sldLayoutId id="2147484480" r:id="rId28"/>
    <p:sldLayoutId id="2147484481" r:id="rId29"/>
    <p:sldLayoutId id="2147484482" r:id="rId30"/>
    <p:sldLayoutId id="2147484483" r:id="rId31"/>
    <p:sldLayoutId id="2147484484" r:id="rId32"/>
    <p:sldLayoutId id="2147484485" r:id="rId33"/>
    <p:sldLayoutId id="2147484486" r:id="rId34"/>
    <p:sldLayoutId id="2147484487" r:id="rId35"/>
    <p:sldLayoutId id="2147484488" r:id="rId36"/>
    <p:sldLayoutId id="2147484489" r:id="rId37"/>
    <p:sldLayoutId id="2147484490" r:id="rId38"/>
    <p:sldLayoutId id="2147484491" r:id="rId39"/>
    <p:sldLayoutId id="2147484492" r:id="rId40"/>
    <p:sldLayoutId id="2147484493" r:id="rId41"/>
    <p:sldLayoutId id="2147484494" r:id="rId42"/>
    <p:sldLayoutId id="2147484495" r:id="rId43"/>
    <p:sldLayoutId id="2147484496" r:id="rId44"/>
  </p:sldLayoutIdLst>
  <p:transition spd="slow" advClick="0">
    <p:wipe/>
  </p:transition>
  <p:hf sldNum="0" hdr="0" dt="0"/>
  <p:txStyles>
    <p:titleStyle>
      <a:lvl1pPr algn="l" defTabSz="914400" rtl="0" eaLnBrk="1" latinLnBrk="0" hangingPunct="1">
        <a:lnSpc>
          <a:spcPct val="90000"/>
        </a:lnSpc>
        <a:spcBef>
          <a:spcPct val="0"/>
        </a:spcBef>
        <a:buNone/>
        <a:defRPr sz="4000" b="1" kern="1200">
          <a:solidFill>
            <a:schemeClr val="tx1">
              <a:lumMod val="65000"/>
              <a:lumOff val="3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4372" y="345457"/>
            <a:ext cx="8398557" cy="507772"/>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461038"/>
            <a:ext cx="10972800" cy="46651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a:t>Slide courtesy of i4cp, the Institute for Corporate Productivity</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7AD5DC65-459D-D448-A582-32E63EC2FF47}" type="slidenum">
              <a:rPr lang="en-US" smtClean="0"/>
              <a:t>‹#›</a:t>
            </a:fld>
            <a:endParaRPr lang="en-US"/>
          </a:p>
        </p:txBody>
      </p:sp>
    </p:spTree>
    <p:extLst>
      <p:ext uri="{BB962C8B-B14F-4D97-AF65-F5344CB8AC3E}">
        <p14:creationId xmlns:p14="http://schemas.microsoft.com/office/powerpoint/2010/main" val="1159456321"/>
      </p:ext>
    </p:extLst>
  </p:cSld>
  <p:clrMap bg1="lt1" tx1="dk1" bg2="lt2" tx2="dk2" accent1="accent1" accent2="accent2" accent3="accent3" accent4="accent4" accent5="accent5" accent6="accent6" hlink="hlink" folHlink="folHlink"/>
  <p:sldLayoutIdLst>
    <p:sldLayoutId id="2147484499" r:id="rId1"/>
    <p:sldLayoutId id="2147484500" r:id="rId2"/>
    <p:sldLayoutId id="2147484501" r:id="rId3"/>
    <p:sldLayoutId id="2147484502" r:id="rId4"/>
    <p:sldLayoutId id="2147484503" r:id="rId5"/>
    <p:sldLayoutId id="2147484504" r:id="rId6"/>
    <p:sldLayoutId id="2147484505" r:id="rId7"/>
    <p:sldLayoutId id="2147484506" r:id="rId8"/>
    <p:sldLayoutId id="2147484507" r:id="rId9"/>
    <p:sldLayoutId id="2147484508" r:id="rId10"/>
    <p:sldLayoutId id="2147484509" r:id="rId11"/>
    <p:sldLayoutId id="2147484510" r:id="rId12"/>
    <p:sldLayoutId id="2147484511" r:id="rId13"/>
    <p:sldLayoutId id="2147484512" r:id="rId14"/>
    <p:sldLayoutId id="2147484513" r:id="rId15"/>
    <p:sldLayoutId id="2147484514" r:id="rId16"/>
    <p:sldLayoutId id="2147484515" r:id="rId17"/>
    <p:sldLayoutId id="2147484516" r:id="rId18"/>
    <p:sldLayoutId id="2147484517" r:id="rId19"/>
    <p:sldLayoutId id="2147484518" r:id="rId20"/>
    <p:sldLayoutId id="2147484519" r:id="rId21"/>
    <p:sldLayoutId id="2147484520" r:id="rId22"/>
    <p:sldLayoutId id="2147484521" r:id="rId23"/>
    <p:sldLayoutId id="2147484522" r:id="rId24"/>
    <p:sldLayoutId id="2147484523" r:id="rId25"/>
  </p:sldLayoutIdLst>
  <p:hf sldNum="0" hdr="0" dt="0"/>
  <p:txStyles>
    <p:titleStyle>
      <a:lvl1pPr algn="l" defTabSz="609585" rtl="0" eaLnBrk="1" latinLnBrk="0" hangingPunct="1">
        <a:spcBef>
          <a:spcPct val="0"/>
        </a:spcBef>
        <a:buNone/>
        <a:defRPr sz="3733" b="1" kern="1200">
          <a:solidFill>
            <a:srgbClr val="125084"/>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3733" kern="1200">
          <a:solidFill>
            <a:schemeClr val="tx1">
              <a:lumMod val="75000"/>
              <a:lumOff val="25000"/>
            </a:schemeClr>
          </a:solidFill>
          <a:latin typeface="Arial"/>
          <a:ea typeface="+mn-ea"/>
          <a:cs typeface="Arial"/>
        </a:defRPr>
      </a:lvl1pPr>
      <a:lvl2pPr marL="990575" indent="-380990" algn="l" defTabSz="609585" rtl="0" eaLnBrk="1" latinLnBrk="0" hangingPunct="1">
        <a:spcBef>
          <a:spcPct val="20000"/>
        </a:spcBef>
        <a:buFont typeface="Arial"/>
        <a:buChar char="–"/>
        <a:defRPr sz="3200" kern="1200">
          <a:solidFill>
            <a:schemeClr val="tx1">
              <a:lumMod val="75000"/>
              <a:lumOff val="25000"/>
            </a:schemeClr>
          </a:solidFill>
          <a:latin typeface="Arial"/>
          <a:ea typeface="+mn-ea"/>
          <a:cs typeface="Arial"/>
        </a:defRPr>
      </a:lvl2pPr>
      <a:lvl3pPr marL="1523962" indent="-304792" algn="l" defTabSz="609585" rtl="0" eaLnBrk="1" latinLnBrk="0" hangingPunct="1">
        <a:spcBef>
          <a:spcPct val="20000"/>
        </a:spcBef>
        <a:buFont typeface="Arial"/>
        <a:buChar char="•"/>
        <a:defRPr sz="2667" kern="1200">
          <a:solidFill>
            <a:schemeClr val="tx1">
              <a:lumMod val="75000"/>
              <a:lumOff val="25000"/>
            </a:schemeClr>
          </a:solidFill>
          <a:latin typeface="Arial"/>
          <a:ea typeface="+mn-ea"/>
          <a:cs typeface="Arial"/>
        </a:defRPr>
      </a:lvl3pPr>
      <a:lvl4pPr marL="2133547" indent="-304792" algn="l" defTabSz="609585" rtl="0" eaLnBrk="1" latinLnBrk="0" hangingPunct="1">
        <a:spcBef>
          <a:spcPct val="20000"/>
        </a:spcBef>
        <a:buFont typeface="Arial"/>
        <a:buChar char="–"/>
        <a:defRPr sz="2400" kern="1200">
          <a:solidFill>
            <a:schemeClr val="tx1">
              <a:lumMod val="75000"/>
              <a:lumOff val="25000"/>
            </a:schemeClr>
          </a:solidFill>
          <a:latin typeface="Arial"/>
          <a:ea typeface="+mn-ea"/>
          <a:cs typeface="Arial"/>
        </a:defRPr>
      </a:lvl4pPr>
      <a:lvl5pPr marL="2743131" indent="-304792" algn="l" defTabSz="609585" rtl="0" eaLnBrk="1" latinLnBrk="0" hangingPunct="1">
        <a:spcBef>
          <a:spcPct val="20000"/>
        </a:spcBef>
        <a:buFont typeface="Arial"/>
        <a:buChar char="»"/>
        <a:defRPr sz="2133" kern="1200">
          <a:solidFill>
            <a:schemeClr val="tx1">
              <a:lumMod val="75000"/>
              <a:lumOff val="25000"/>
            </a:schemeClr>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4371" y="345457"/>
            <a:ext cx="11128028" cy="507772"/>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461038"/>
            <a:ext cx="10972800" cy="46651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cs typeface="Arial" panose="020B0604020202020204" pitchFamily="34" charset="0"/>
              </a:defRPr>
            </a:lvl1pPr>
          </a:lstStyle>
          <a:p>
            <a:fld id="{7AD5DC65-459D-D448-A582-32E63EC2FF47}" type="slidenum">
              <a:rPr lang="en-US" smtClean="0"/>
              <a:pPr/>
              <a:t>‹#›</a:t>
            </a:fld>
            <a:endParaRPr lang="en-US"/>
          </a:p>
        </p:txBody>
      </p:sp>
    </p:spTree>
    <p:extLst>
      <p:ext uri="{BB962C8B-B14F-4D97-AF65-F5344CB8AC3E}">
        <p14:creationId xmlns:p14="http://schemas.microsoft.com/office/powerpoint/2010/main" val="3877629074"/>
      </p:ext>
    </p:extLst>
  </p:cSld>
  <p:clrMap bg1="lt1" tx1="dk1" bg2="lt2" tx2="dk2" accent1="accent1" accent2="accent2" accent3="accent3" accent4="accent4" accent5="accent5" accent6="accent6" hlink="hlink" folHlink="folHlink"/>
  <p:sldLayoutIdLst>
    <p:sldLayoutId id="2147484525" r:id="rId1"/>
    <p:sldLayoutId id="2147484526" r:id="rId2"/>
    <p:sldLayoutId id="2147484527" r:id="rId3"/>
    <p:sldLayoutId id="2147484528" r:id="rId4"/>
    <p:sldLayoutId id="2147484529" r:id="rId5"/>
    <p:sldLayoutId id="2147484530" r:id="rId6"/>
    <p:sldLayoutId id="2147484531" r:id="rId7"/>
    <p:sldLayoutId id="2147484532" r:id="rId8"/>
    <p:sldLayoutId id="2147484533" r:id="rId9"/>
    <p:sldLayoutId id="2147484534" r:id="rId10"/>
    <p:sldLayoutId id="2147484535" r:id="rId11"/>
    <p:sldLayoutId id="2147484536" r:id="rId12"/>
    <p:sldLayoutId id="2147484537" r:id="rId13"/>
    <p:sldLayoutId id="2147484538" r:id="rId14"/>
    <p:sldLayoutId id="2147484539" r:id="rId15"/>
    <p:sldLayoutId id="2147484540" r:id="rId16"/>
    <p:sldLayoutId id="2147484541" r:id="rId17"/>
    <p:sldLayoutId id="2147484542" r:id="rId18"/>
    <p:sldLayoutId id="2147484543" r:id="rId19"/>
    <p:sldLayoutId id="2147484544" r:id="rId20"/>
    <p:sldLayoutId id="2147484545" r:id="rId21"/>
    <p:sldLayoutId id="2147484546" r:id="rId22"/>
    <p:sldLayoutId id="2147484547" r:id="rId23"/>
    <p:sldLayoutId id="2147484548" r:id="rId24"/>
    <p:sldLayoutId id="2147484549" r:id="rId25"/>
    <p:sldLayoutId id="2147484550" r:id="rId26"/>
    <p:sldLayoutId id="2147484551" r:id="rId27"/>
    <p:sldLayoutId id="2147484552" r:id="rId28"/>
    <p:sldLayoutId id="2147484553" r:id="rId29"/>
    <p:sldLayoutId id="2147484554" r:id="rId30"/>
    <p:sldLayoutId id="2147484555" r:id="rId31"/>
    <p:sldLayoutId id="2147484556" r:id="rId32"/>
    <p:sldLayoutId id="2147484557" r:id="rId33"/>
    <p:sldLayoutId id="2147484558" r:id="rId34"/>
    <p:sldLayoutId id="2147484559" r:id="rId35"/>
    <p:sldLayoutId id="2147484560" r:id="rId36"/>
    <p:sldLayoutId id="2147484561" r:id="rId37"/>
  </p:sldLayoutIdLst>
  <p:hf sldNum="0" hdr="0" dt="0"/>
  <p:txStyles>
    <p:titleStyle>
      <a:lvl1pPr algn="l" defTabSz="609585" rtl="0" eaLnBrk="1" latinLnBrk="0" hangingPunct="1">
        <a:spcBef>
          <a:spcPct val="0"/>
        </a:spcBef>
        <a:buNone/>
        <a:defRPr sz="3733" b="1" kern="1200">
          <a:solidFill>
            <a:schemeClr val="tx1">
              <a:lumMod val="85000"/>
              <a:lumOff val="15000"/>
            </a:schemeClr>
          </a:solidFill>
          <a:latin typeface="Arial" panose="020B0604020202020204" pitchFamily="34" charset="0"/>
          <a:ea typeface="+mj-ea"/>
          <a:cs typeface="Arial" panose="020B0604020202020204" pitchFamily="34" charset="0"/>
        </a:defRPr>
      </a:lvl1pPr>
    </p:titleStyle>
    <p:bodyStyle>
      <a:lvl1pPr marL="457189" indent="-457189" algn="l" defTabSz="609585" rtl="0" eaLnBrk="1" latinLnBrk="0" hangingPunct="1">
        <a:spcBef>
          <a:spcPct val="20000"/>
        </a:spcBef>
        <a:buFont typeface="Arial"/>
        <a:buChar char="•"/>
        <a:defRPr sz="3733"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990575" indent="-380990" algn="l" defTabSz="609585" rtl="0" eaLnBrk="1" latinLnBrk="0" hangingPunct="1">
        <a:spcBef>
          <a:spcPct val="20000"/>
        </a:spcBef>
        <a:buFont typeface="Arial"/>
        <a:buChar char="–"/>
        <a:defRPr sz="32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523962" indent="-304792" algn="l" defTabSz="609585" rtl="0" eaLnBrk="1" latinLnBrk="0" hangingPunct="1">
        <a:spcBef>
          <a:spcPct val="20000"/>
        </a:spcBef>
        <a:buFont typeface="Arial"/>
        <a:buChar char="•"/>
        <a:defRPr sz="2667"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2133547" indent="-304792" algn="l" defTabSz="609585" rtl="0" eaLnBrk="1" latinLnBrk="0" hangingPunct="1">
        <a:spcBef>
          <a:spcPct val="20000"/>
        </a:spcBef>
        <a:buFont typeface="Arial"/>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743131" indent="-304792" algn="l" defTabSz="609585" rtl="0" eaLnBrk="1" latinLnBrk="0" hangingPunct="1">
        <a:spcBef>
          <a:spcPct val="20000"/>
        </a:spcBef>
        <a:buFont typeface="Arial"/>
        <a:buChar char="»"/>
        <a:defRPr sz="2133"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22E2FA-9F58-4ACD-A7A5-D4AE2DC83C80}"/>
              </a:ext>
            </a:extLst>
          </p:cNvPr>
          <p:cNvSpPr>
            <a:spLocks noGrp="1"/>
          </p:cNvSpPr>
          <p:nvPr>
            <p:ph type="title"/>
          </p:nvPr>
        </p:nvSpPr>
        <p:spPr>
          <a:xfrm>
            <a:off x="838200" y="365126"/>
            <a:ext cx="10515600" cy="1059414"/>
          </a:xfrm>
          <a:prstGeom prst="rect">
            <a:avLst/>
          </a:prstGeom>
        </p:spPr>
        <p:txBody>
          <a:bodyPr vert="horz" lIns="91440" tIns="45720" rIns="91440" bIns="45720" rtlCol="0" anchor="b">
            <a:normAutofit/>
          </a:bodyPr>
          <a:lstStyle/>
          <a:p>
            <a:r>
              <a:rPr lang="en-US"/>
              <a:t>Click to edit Master title style (36 BOLD)</a:t>
            </a:r>
          </a:p>
        </p:txBody>
      </p:sp>
      <p:sp>
        <p:nvSpPr>
          <p:cNvPr id="3" name="Text Placeholder 2">
            <a:extLst>
              <a:ext uri="{FF2B5EF4-FFF2-40B4-BE49-F238E27FC236}">
                <a16:creationId xmlns:a16="http://schemas.microsoft.com/office/drawing/2014/main" id="{96A0F31B-77D3-4A5B-8C91-6C132F6C46F8}"/>
              </a:ext>
            </a:extLst>
          </p:cNvPr>
          <p:cNvSpPr>
            <a:spLocks noGrp="1"/>
          </p:cNvSpPr>
          <p:nvPr>
            <p:ph type="body" idx="1"/>
          </p:nvPr>
        </p:nvSpPr>
        <p:spPr>
          <a:xfrm>
            <a:off x="838200" y="1501541"/>
            <a:ext cx="10515600" cy="4675422"/>
          </a:xfrm>
          <a:prstGeom prst="rect">
            <a:avLst/>
          </a:prstGeom>
        </p:spPr>
        <p:txBody>
          <a:bodyPr vert="horz" lIns="91440" tIns="45720" rIns="91440" bIns="45720" rtlCol="0">
            <a:normAutofit/>
          </a:bodyPr>
          <a:lstStyle/>
          <a:p>
            <a:pPr lvl="0"/>
            <a:r>
              <a:rPr lang="en-US"/>
              <a:t>Edit Master text styles (28)</a:t>
            </a:r>
          </a:p>
          <a:p>
            <a:pPr lvl="1"/>
            <a:r>
              <a:rPr lang="en-US"/>
              <a:t>Second level (24)</a:t>
            </a:r>
          </a:p>
          <a:p>
            <a:pPr lvl="2"/>
            <a:r>
              <a:rPr lang="en-US"/>
              <a:t>Third level (20)</a:t>
            </a:r>
          </a:p>
          <a:p>
            <a:pPr lvl="3"/>
            <a:r>
              <a:rPr lang="en-US"/>
              <a:t>Fourth level (18)</a:t>
            </a:r>
          </a:p>
          <a:p>
            <a:pPr lvl="4"/>
            <a:r>
              <a:rPr lang="en-US"/>
              <a:t>Fifth level (18)</a:t>
            </a:r>
          </a:p>
        </p:txBody>
      </p:sp>
      <p:sp>
        <p:nvSpPr>
          <p:cNvPr id="5" name="Footer Placeholder 4">
            <a:extLst>
              <a:ext uri="{FF2B5EF4-FFF2-40B4-BE49-F238E27FC236}">
                <a16:creationId xmlns:a16="http://schemas.microsoft.com/office/drawing/2014/main" id="{9BFA914B-1C04-4E0A-94F0-747D7AFCCF3D}"/>
              </a:ext>
            </a:extLst>
          </p:cNvPr>
          <p:cNvSpPr>
            <a:spLocks noGrp="1"/>
          </p:cNvSpPr>
          <p:nvPr>
            <p:ph type="ftr" sz="quarter" idx="3"/>
          </p:nvPr>
        </p:nvSpPr>
        <p:spPr>
          <a:xfrm>
            <a:off x="838200" y="6356350"/>
            <a:ext cx="715076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Slide courtesy of i4cp, the Institute for Corporate Productivity</a:t>
            </a:r>
          </a:p>
        </p:txBody>
      </p:sp>
      <p:sp>
        <p:nvSpPr>
          <p:cNvPr id="6" name="Slide Number Placeholder 5">
            <a:extLst>
              <a:ext uri="{FF2B5EF4-FFF2-40B4-BE49-F238E27FC236}">
                <a16:creationId xmlns:a16="http://schemas.microsoft.com/office/drawing/2014/main" id="{384B764B-D554-46AA-AF91-7AD7D59364BB}"/>
              </a:ext>
            </a:extLst>
          </p:cNvPr>
          <p:cNvSpPr>
            <a:spLocks noGrp="1"/>
          </p:cNvSpPr>
          <p:nvPr>
            <p:ph type="sldNum" sz="quarter" idx="4"/>
          </p:nvPr>
        </p:nvSpPr>
        <p:spPr>
          <a:xfrm>
            <a:off x="9182501" y="6356350"/>
            <a:ext cx="16266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9D27A5-AAF8-484F-B0C1-5B1B4F323FA5}" type="slidenum">
              <a:rPr lang="en-US" smtClean="0"/>
              <a:t>‹#›</a:t>
            </a:fld>
            <a:endParaRPr lang="en-US"/>
          </a:p>
        </p:txBody>
      </p:sp>
      <p:pic>
        <p:nvPicPr>
          <p:cNvPr id="7" name="Picture 6">
            <a:extLst>
              <a:ext uri="{FF2B5EF4-FFF2-40B4-BE49-F238E27FC236}">
                <a16:creationId xmlns:a16="http://schemas.microsoft.com/office/drawing/2014/main" id="{38DA5867-FE22-3847-90FB-854FD286ADBC}"/>
              </a:ext>
            </a:extLst>
          </p:cNvPr>
          <p:cNvPicPr>
            <a:picLocks noChangeAspect="1"/>
          </p:cNvPicPr>
          <p:nvPr userDrawn="1"/>
        </p:nvPicPr>
        <p:blipFill>
          <a:blip r:embed="rId64" cstate="print">
            <a:extLst>
              <a:ext uri="{28A0092B-C50C-407E-A947-70E740481C1C}">
                <a14:useLocalDpi xmlns:a14="http://schemas.microsoft.com/office/drawing/2010/main" val="0"/>
              </a:ext>
            </a:extLst>
          </a:blip>
          <a:stretch>
            <a:fillRect/>
          </a:stretch>
        </p:blipFill>
        <p:spPr>
          <a:xfrm>
            <a:off x="10885639" y="6270157"/>
            <a:ext cx="936322" cy="445435"/>
          </a:xfrm>
          <a:prstGeom prst="rect">
            <a:avLst/>
          </a:prstGeom>
        </p:spPr>
      </p:pic>
    </p:spTree>
    <p:extLst>
      <p:ext uri="{BB962C8B-B14F-4D97-AF65-F5344CB8AC3E}">
        <p14:creationId xmlns:p14="http://schemas.microsoft.com/office/powerpoint/2010/main" val="1479623240"/>
      </p:ext>
    </p:extLst>
  </p:cSld>
  <p:clrMap bg1="lt1" tx1="dk1" bg2="lt2" tx2="dk2" accent1="accent1" accent2="accent2" accent3="accent3" accent4="accent4" accent5="accent5" accent6="accent6" hlink="hlink" folHlink="folHlink"/>
  <p:sldLayoutIdLst>
    <p:sldLayoutId id="2147484615" r:id="rId1"/>
    <p:sldLayoutId id="2147484616" r:id="rId2"/>
    <p:sldLayoutId id="2147484617" r:id="rId3"/>
    <p:sldLayoutId id="2147484618" r:id="rId4"/>
    <p:sldLayoutId id="2147484619" r:id="rId5"/>
    <p:sldLayoutId id="2147484620" r:id="rId6"/>
    <p:sldLayoutId id="2147484621" r:id="rId7"/>
    <p:sldLayoutId id="2147484622" r:id="rId8"/>
    <p:sldLayoutId id="2147484623" r:id="rId9"/>
    <p:sldLayoutId id="2147484624" r:id="rId10"/>
    <p:sldLayoutId id="2147484625" r:id="rId11"/>
    <p:sldLayoutId id="2147484626" r:id="rId12"/>
    <p:sldLayoutId id="2147484627" r:id="rId13"/>
    <p:sldLayoutId id="2147484628" r:id="rId14"/>
    <p:sldLayoutId id="2147484629" r:id="rId15"/>
    <p:sldLayoutId id="2147484630" r:id="rId16"/>
    <p:sldLayoutId id="2147484631" r:id="rId17"/>
    <p:sldLayoutId id="2147484632" r:id="rId18"/>
    <p:sldLayoutId id="2147484633" r:id="rId19"/>
    <p:sldLayoutId id="2147484634" r:id="rId20"/>
    <p:sldLayoutId id="2147484635" r:id="rId21"/>
    <p:sldLayoutId id="2147484636" r:id="rId22"/>
    <p:sldLayoutId id="2147484637" r:id="rId23"/>
    <p:sldLayoutId id="2147484638" r:id="rId24"/>
    <p:sldLayoutId id="2147484639" r:id="rId25"/>
    <p:sldLayoutId id="2147484640" r:id="rId26"/>
    <p:sldLayoutId id="2147484641" r:id="rId27"/>
    <p:sldLayoutId id="2147484642" r:id="rId28"/>
    <p:sldLayoutId id="2147484643" r:id="rId29"/>
    <p:sldLayoutId id="2147484644" r:id="rId30"/>
    <p:sldLayoutId id="2147484645" r:id="rId31"/>
    <p:sldLayoutId id="2147484646" r:id="rId32"/>
    <p:sldLayoutId id="2147484647" r:id="rId33"/>
    <p:sldLayoutId id="2147484648" r:id="rId34"/>
    <p:sldLayoutId id="2147484649" r:id="rId35"/>
    <p:sldLayoutId id="2147484650" r:id="rId36"/>
    <p:sldLayoutId id="2147484651" r:id="rId37"/>
    <p:sldLayoutId id="2147484652" r:id="rId38"/>
    <p:sldLayoutId id="2147484653" r:id="rId39"/>
    <p:sldLayoutId id="2147484654" r:id="rId40"/>
    <p:sldLayoutId id="2147484655" r:id="rId41"/>
    <p:sldLayoutId id="2147484656" r:id="rId42"/>
    <p:sldLayoutId id="2147484657" r:id="rId43"/>
    <p:sldLayoutId id="2147484658" r:id="rId44"/>
    <p:sldLayoutId id="2147484659" r:id="rId45"/>
    <p:sldLayoutId id="2147484660" r:id="rId46"/>
    <p:sldLayoutId id="2147484661" r:id="rId47"/>
    <p:sldLayoutId id="2147484662" r:id="rId48"/>
    <p:sldLayoutId id="2147484663" r:id="rId49"/>
    <p:sldLayoutId id="2147484664" r:id="rId50"/>
    <p:sldLayoutId id="2147484665" r:id="rId51"/>
    <p:sldLayoutId id="2147484666" r:id="rId52"/>
    <p:sldLayoutId id="2147484667" r:id="rId53"/>
    <p:sldLayoutId id="2147484668" r:id="rId54"/>
    <p:sldLayoutId id="2147484669" r:id="rId55"/>
    <p:sldLayoutId id="2147484670" r:id="rId56"/>
    <p:sldLayoutId id="2147484671" r:id="rId57"/>
    <p:sldLayoutId id="2147484672" r:id="rId58"/>
    <p:sldLayoutId id="2147484673" r:id="rId59"/>
    <p:sldLayoutId id="2147484674" r:id="rId60"/>
    <p:sldLayoutId id="2147484675" r:id="rId61"/>
    <p:sldLayoutId id="2147484676" r:id="rId62"/>
  </p:sldLayoutIdLst>
  <p:hf sldNum="0" hdr="0" dt="0"/>
  <p:txStyles>
    <p:titleStyle>
      <a:lvl1pPr algn="l" defTabSz="914400" rtl="0" eaLnBrk="1" latinLnBrk="0" hangingPunct="1">
        <a:lnSpc>
          <a:spcPct val="90000"/>
        </a:lnSpc>
        <a:spcBef>
          <a:spcPct val="0"/>
        </a:spcBef>
        <a:buNone/>
        <a:defRPr sz="3600" b="1" kern="1200">
          <a:solidFill>
            <a:schemeClr val="tx1">
              <a:lumMod val="65000"/>
              <a:lumOff val="3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0B0F0"/>
        </a:buClr>
        <a:buSzPct val="107000"/>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00B0F0"/>
        </a:buClr>
        <a:buSzPct val="107000"/>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rgbClr val="00B0F0"/>
        </a:buClr>
        <a:buSzPct val="107000"/>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0B0F0"/>
        </a:buClr>
        <a:buSzPct val="107000"/>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00B0F0"/>
        </a:buClr>
        <a:buSzPct val="107000"/>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28">
          <p15:clr>
            <a:srgbClr val="F26B43"/>
          </p15:clr>
        </p15:guide>
        <p15:guide id="4" pos="7152">
          <p15:clr>
            <a:srgbClr val="F26B43"/>
          </p15:clr>
        </p15:guide>
        <p15:guide id="5" orient="horz" pos="3888">
          <p15:clr>
            <a:srgbClr val="F26B43"/>
          </p15:clr>
        </p15:guide>
        <p15:guide id="6" orient="horz" pos="2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CDEC92-9076-3B42-A264-B51610B07CB6}"/>
              </a:ext>
            </a:extLst>
          </p:cNvPr>
          <p:cNvSpPr>
            <a:spLocks noGrp="1"/>
          </p:cNvSpPr>
          <p:nvPr>
            <p:ph type="title"/>
          </p:nvPr>
        </p:nvSpPr>
        <p:spPr>
          <a:xfrm>
            <a:off x="599440" y="365125"/>
            <a:ext cx="1075436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CB7EBE-1460-2B4D-8B42-7FDF7DF3FA53}"/>
              </a:ext>
            </a:extLst>
          </p:cNvPr>
          <p:cNvSpPr>
            <a:spLocks noGrp="1"/>
          </p:cNvSpPr>
          <p:nvPr>
            <p:ph type="body" idx="1"/>
          </p:nvPr>
        </p:nvSpPr>
        <p:spPr>
          <a:xfrm>
            <a:off x="599440" y="1825625"/>
            <a:ext cx="1075436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8408347"/>
      </p:ext>
    </p:extLst>
  </p:cSld>
  <p:clrMap bg1="dk1" tx1="lt1" bg2="dk2" tx2="lt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hf sldNum="0" hdr="0" dt="0"/>
  <p:txStyles>
    <p:title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8000">
              <a:srgbClr val="0070C0"/>
            </a:gs>
            <a:gs pos="95000">
              <a:srgbClr val="00275B"/>
            </a:gs>
          </a:gsLst>
          <a:lin ang="2700000" scaled="1"/>
        </a:gradFill>
        <a:effectLst/>
      </p:bgPr>
    </p:bg>
    <p:spTree>
      <p:nvGrpSpPr>
        <p:cNvPr id="1" name=""/>
        <p:cNvGrpSpPr/>
        <p:nvPr/>
      </p:nvGrpSpPr>
      <p:grpSpPr>
        <a:xfrm>
          <a:off x="0" y="0"/>
          <a:ext cx="0" cy="0"/>
          <a:chOff x="0" y="0"/>
          <a:chExt cx="0" cy="0"/>
        </a:xfrm>
      </p:grpSpPr>
      <p:grpSp>
        <p:nvGrpSpPr>
          <p:cNvPr id="20" name="Group 39">
            <a:extLst>
              <a:ext uri="{FF2B5EF4-FFF2-40B4-BE49-F238E27FC236}">
                <a16:creationId xmlns:a16="http://schemas.microsoft.com/office/drawing/2014/main" id="{7C2ADEF3-AED5-F24A-9080-220BB5146C3C}"/>
              </a:ext>
            </a:extLst>
          </p:cNvPr>
          <p:cNvGrpSpPr>
            <a:grpSpLocks/>
          </p:cNvGrpSpPr>
          <p:nvPr/>
        </p:nvGrpSpPr>
        <p:grpSpPr bwMode="white">
          <a:xfrm>
            <a:off x="-753534" y="0"/>
            <a:ext cx="654051" cy="6865938"/>
            <a:chOff x="-565302" y="0"/>
            <a:chExt cx="490967" cy="6865432"/>
          </a:xfrm>
        </p:grpSpPr>
        <p:sp>
          <p:nvSpPr>
            <p:cNvPr id="21" name="Rectangle 20">
              <a:extLst>
                <a:ext uri="{FF2B5EF4-FFF2-40B4-BE49-F238E27FC236}">
                  <a16:creationId xmlns:a16="http://schemas.microsoft.com/office/drawing/2014/main" id="{27F49A7B-C96A-8D4A-AF9C-2A141D61D002}"/>
                </a:ext>
              </a:extLst>
            </p:cNvPr>
            <p:cNvSpPr/>
            <p:nvPr/>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grpSp>
          <p:nvGrpSpPr>
            <p:cNvPr id="22" name="Group 41">
              <a:extLst>
                <a:ext uri="{FF2B5EF4-FFF2-40B4-BE49-F238E27FC236}">
                  <a16:creationId xmlns:a16="http://schemas.microsoft.com/office/drawing/2014/main" id="{F9752B48-8927-FB49-81E3-30492E50FB27}"/>
                </a:ext>
              </a:extLst>
            </p:cNvPr>
            <p:cNvGrpSpPr>
              <a:grpSpLocks/>
            </p:cNvGrpSpPr>
            <p:nvPr/>
          </p:nvGrpSpPr>
          <p:grpSpPr bwMode="white">
            <a:xfrm>
              <a:off x="-307801" y="1143000"/>
              <a:ext cx="233465" cy="4572000"/>
              <a:chOff x="-361009" y="1143000"/>
              <a:chExt cx="286674" cy="4572000"/>
            </a:xfrm>
          </p:grpSpPr>
          <p:cxnSp>
            <p:nvCxnSpPr>
              <p:cNvPr id="37" name="Straight Connector 36">
                <a:extLst>
                  <a:ext uri="{FF2B5EF4-FFF2-40B4-BE49-F238E27FC236}">
                    <a16:creationId xmlns:a16="http://schemas.microsoft.com/office/drawing/2014/main" id="{9878FC5B-0C30-FC43-8378-B8FADD754D1D}"/>
                  </a:ext>
                </a:extLst>
              </p:cNvPr>
              <p:cNvCxnSpPr/>
              <p:nvPr/>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60BB8CA-B191-124A-A08C-9AF390B132C9}"/>
                  </a:ext>
                </a:extLst>
              </p:cNvPr>
              <p:cNvCxnSpPr/>
              <p:nvPr/>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A72AD95-D209-554C-A42F-90B3CA723B7A}"/>
                  </a:ext>
                </a:extLst>
              </p:cNvPr>
              <p:cNvCxnSpPr/>
              <p:nvPr/>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AD2132A-275D-D248-971D-38EE586DFD4E}"/>
                  </a:ext>
                </a:extLst>
              </p:cNvPr>
              <p:cNvCxnSpPr/>
              <p:nvPr/>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28">
              <a:extLst>
                <a:ext uri="{FF2B5EF4-FFF2-40B4-BE49-F238E27FC236}">
                  <a16:creationId xmlns:a16="http://schemas.microsoft.com/office/drawing/2014/main" id="{62CEC358-0D27-7F40-A6BC-94A3903187D2}"/>
                </a:ext>
              </a:extLst>
            </p:cNvPr>
            <p:cNvGrpSpPr>
              <a:grpSpLocks/>
            </p:cNvGrpSpPr>
            <p:nvPr/>
          </p:nvGrpSpPr>
          <p:grpSpPr bwMode="white">
            <a:xfrm>
              <a:off x="-307801" y="0"/>
              <a:ext cx="233466" cy="6865432"/>
              <a:chOff x="-564989" y="0"/>
              <a:chExt cx="490654" cy="6865432"/>
            </a:xfrm>
          </p:grpSpPr>
          <p:cxnSp>
            <p:nvCxnSpPr>
              <p:cNvPr id="31" name="Straight Connector 30">
                <a:extLst>
                  <a:ext uri="{FF2B5EF4-FFF2-40B4-BE49-F238E27FC236}">
                    <a16:creationId xmlns:a16="http://schemas.microsoft.com/office/drawing/2014/main" id="{207254B9-F5FB-2549-ADF8-D3280D056AFE}"/>
                  </a:ext>
                </a:extLst>
              </p:cNvPr>
              <p:cNvCxnSpPr/>
              <p:nvPr/>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8A8C19A-1AC6-E842-84CE-27E3B8673822}"/>
                  </a:ext>
                </a:extLst>
              </p:cNvPr>
              <p:cNvCxnSpPr/>
              <p:nvPr/>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87A4AC0-745B-7548-B497-D3A32E4BB8BC}"/>
                  </a:ext>
                </a:extLst>
              </p:cNvPr>
              <p:cNvCxnSpPr/>
              <p:nvPr/>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D394953-88CB-704C-8291-F84ADC1FBB35}"/>
                  </a:ext>
                </a:extLst>
              </p:cNvPr>
              <p:cNvCxnSpPr/>
              <p:nvPr/>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26D7BF1-8398-C345-96FF-E407EEA7BCC6}"/>
                  </a:ext>
                </a:extLst>
              </p:cNvPr>
              <p:cNvCxnSpPr/>
              <p:nvPr/>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299532D-3AA5-2C4A-84EC-D42B2E74261D}"/>
                  </a:ext>
                </a:extLst>
              </p:cNvPr>
              <p:cNvCxnSpPr/>
              <p:nvPr/>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43">
              <a:extLst>
                <a:ext uri="{FF2B5EF4-FFF2-40B4-BE49-F238E27FC236}">
                  <a16:creationId xmlns:a16="http://schemas.microsoft.com/office/drawing/2014/main" id="{17E5DB21-7561-ED41-9B8A-D587DFC3CB69}"/>
                </a:ext>
              </a:extLst>
            </p:cNvPr>
            <p:cNvSpPr txBox="1">
              <a:spLocks noChangeArrowheads="1"/>
            </p:cNvSpPr>
            <p:nvPr/>
          </p:nvSpPr>
          <p:spPr bwMode="white">
            <a:xfrm>
              <a:off x="-537022" y="1028624"/>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en-GB" altLang="en-US" sz="800">
                  <a:solidFill>
                    <a:srgbClr val="A6A6A6"/>
                  </a:solidFill>
                  <a:cs typeface="Arial" charset="0"/>
                </a:rPr>
                <a:t>1/6</a:t>
              </a:r>
            </a:p>
          </p:txBody>
        </p:sp>
        <p:sp>
          <p:nvSpPr>
            <p:cNvPr id="25" name="TextBox 44">
              <a:extLst>
                <a:ext uri="{FF2B5EF4-FFF2-40B4-BE49-F238E27FC236}">
                  <a16:creationId xmlns:a16="http://schemas.microsoft.com/office/drawing/2014/main" id="{22B6350F-5698-FD44-BFBB-018211FDDED4}"/>
                </a:ext>
              </a:extLst>
            </p:cNvPr>
            <p:cNvSpPr txBox="1">
              <a:spLocks noChangeArrowheads="1"/>
            </p:cNvSpPr>
            <p:nvPr/>
          </p:nvSpPr>
          <p:spPr bwMode="white">
            <a:xfrm>
              <a:off x="-537022" y="2182652"/>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en-GB" altLang="en-US" sz="800">
                  <a:solidFill>
                    <a:srgbClr val="A6A6A6"/>
                  </a:solidFill>
                  <a:cs typeface="Arial" charset="0"/>
                </a:rPr>
                <a:t>2/6</a:t>
              </a:r>
            </a:p>
          </p:txBody>
        </p:sp>
        <p:sp>
          <p:nvSpPr>
            <p:cNvPr id="26" name="TextBox 45">
              <a:extLst>
                <a:ext uri="{FF2B5EF4-FFF2-40B4-BE49-F238E27FC236}">
                  <a16:creationId xmlns:a16="http://schemas.microsoft.com/office/drawing/2014/main" id="{B4FEB228-0A7E-5B40-B493-3FB581A9F7FF}"/>
                </a:ext>
              </a:extLst>
            </p:cNvPr>
            <p:cNvSpPr txBox="1">
              <a:spLocks noChangeArrowheads="1"/>
            </p:cNvSpPr>
            <p:nvPr/>
          </p:nvSpPr>
          <p:spPr bwMode="white">
            <a:xfrm>
              <a:off x="-537022" y="4463721"/>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en-GB" altLang="en-US" sz="800">
                  <a:solidFill>
                    <a:srgbClr val="A6A6A6"/>
                  </a:solidFill>
                  <a:cs typeface="Arial" charset="0"/>
                </a:rPr>
                <a:t>4/6</a:t>
              </a:r>
            </a:p>
          </p:txBody>
        </p:sp>
        <p:sp>
          <p:nvSpPr>
            <p:cNvPr id="27" name="TextBox 46">
              <a:extLst>
                <a:ext uri="{FF2B5EF4-FFF2-40B4-BE49-F238E27FC236}">
                  <a16:creationId xmlns:a16="http://schemas.microsoft.com/office/drawing/2014/main" id="{2E03B67E-9FA6-5C4F-BB72-9CED11F5F767}"/>
                </a:ext>
              </a:extLst>
            </p:cNvPr>
            <p:cNvSpPr txBox="1">
              <a:spLocks noChangeArrowheads="1"/>
            </p:cNvSpPr>
            <p:nvPr/>
          </p:nvSpPr>
          <p:spPr bwMode="white">
            <a:xfrm>
              <a:off x="-537022" y="5601875"/>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en-GB" altLang="en-US" sz="800">
                  <a:solidFill>
                    <a:srgbClr val="A6A6A6"/>
                  </a:solidFill>
                  <a:cs typeface="Arial" charset="0"/>
                </a:rPr>
                <a:t>5/6</a:t>
              </a:r>
            </a:p>
          </p:txBody>
        </p:sp>
        <p:sp>
          <p:nvSpPr>
            <p:cNvPr id="28" name="TextBox 47">
              <a:extLst>
                <a:ext uri="{FF2B5EF4-FFF2-40B4-BE49-F238E27FC236}">
                  <a16:creationId xmlns:a16="http://schemas.microsoft.com/office/drawing/2014/main" id="{101F948F-C9F4-FA49-AB76-EA3F3E6790F9}"/>
                </a:ext>
              </a:extLst>
            </p:cNvPr>
            <p:cNvSpPr txBox="1">
              <a:spLocks noChangeArrowheads="1"/>
            </p:cNvSpPr>
            <p:nvPr/>
          </p:nvSpPr>
          <p:spPr bwMode="white">
            <a:xfrm>
              <a:off x="-537022" y="1611194"/>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en-GB" altLang="en-US" sz="800">
                  <a:solidFill>
                    <a:srgbClr val="A6A6A6"/>
                  </a:solidFill>
                  <a:cs typeface="Arial" charset="0"/>
                </a:rPr>
                <a:t>1/4</a:t>
              </a:r>
            </a:p>
          </p:txBody>
        </p:sp>
        <p:sp>
          <p:nvSpPr>
            <p:cNvPr id="29" name="TextBox 48">
              <a:extLst>
                <a:ext uri="{FF2B5EF4-FFF2-40B4-BE49-F238E27FC236}">
                  <a16:creationId xmlns:a16="http://schemas.microsoft.com/office/drawing/2014/main" id="{4E8CD14B-7EA1-C34B-A48D-3D739F907FF5}"/>
                </a:ext>
              </a:extLst>
            </p:cNvPr>
            <p:cNvSpPr txBox="1">
              <a:spLocks noChangeArrowheads="1"/>
            </p:cNvSpPr>
            <p:nvPr/>
          </p:nvSpPr>
          <p:spPr bwMode="white">
            <a:xfrm>
              <a:off x="-537022" y="5049466"/>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en-GB" altLang="en-US" sz="800">
                  <a:solidFill>
                    <a:srgbClr val="A6A6A6"/>
                  </a:solidFill>
                  <a:cs typeface="Arial" charset="0"/>
                </a:rPr>
                <a:t>3/4</a:t>
              </a:r>
            </a:p>
          </p:txBody>
        </p:sp>
        <p:sp>
          <p:nvSpPr>
            <p:cNvPr id="30" name="TextBox 49">
              <a:extLst>
                <a:ext uri="{FF2B5EF4-FFF2-40B4-BE49-F238E27FC236}">
                  <a16:creationId xmlns:a16="http://schemas.microsoft.com/office/drawing/2014/main" id="{0E3BA14E-2FA6-994C-965D-2DF0DB4FBF65}"/>
                </a:ext>
              </a:extLst>
            </p:cNvPr>
            <p:cNvSpPr txBox="1">
              <a:spLocks noChangeArrowheads="1"/>
            </p:cNvSpPr>
            <p:nvPr/>
          </p:nvSpPr>
          <p:spPr bwMode="white">
            <a:xfrm>
              <a:off x="-537022" y="3338267"/>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en-GB" altLang="en-US" sz="800">
                  <a:solidFill>
                    <a:srgbClr val="A6A6A6"/>
                  </a:solidFill>
                  <a:cs typeface="Arial" charset="0"/>
                </a:rPr>
                <a:t>1/2</a:t>
              </a:r>
            </a:p>
          </p:txBody>
        </p:sp>
      </p:grpSp>
      <p:grpSp>
        <p:nvGrpSpPr>
          <p:cNvPr id="41" name="Group 40">
            <a:extLst>
              <a:ext uri="{FF2B5EF4-FFF2-40B4-BE49-F238E27FC236}">
                <a16:creationId xmlns:a16="http://schemas.microsoft.com/office/drawing/2014/main" id="{BF5569FB-C6D4-8049-ABC5-8A42F5A13528}"/>
              </a:ext>
            </a:extLst>
          </p:cNvPr>
          <p:cNvGrpSpPr/>
          <p:nvPr/>
        </p:nvGrpSpPr>
        <p:grpSpPr bwMode="white">
          <a:xfrm>
            <a:off x="4" y="-325436"/>
            <a:ext cx="12192000" cy="233362"/>
            <a:chOff x="3" y="-325436"/>
            <a:chExt cx="9144000" cy="233362"/>
          </a:xfrm>
        </p:grpSpPr>
        <p:sp>
          <p:nvSpPr>
            <p:cNvPr id="42" name="Rectangle 41">
              <a:extLst>
                <a:ext uri="{FF2B5EF4-FFF2-40B4-BE49-F238E27FC236}">
                  <a16:creationId xmlns:a16="http://schemas.microsoft.com/office/drawing/2014/main" id="{8B246150-D61A-9C40-80ED-53D583097E25}"/>
                </a:ext>
              </a:extLst>
            </p:cNvPr>
            <p:cNvSpPr/>
            <p:nvPr/>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cxnSp>
          <p:nvCxnSpPr>
            <p:cNvPr id="43" name="Straight Connector 42">
              <a:extLst>
                <a:ext uri="{FF2B5EF4-FFF2-40B4-BE49-F238E27FC236}">
                  <a16:creationId xmlns:a16="http://schemas.microsoft.com/office/drawing/2014/main" id="{0D8C8548-1891-E646-A224-E97E87751F24}"/>
                </a:ext>
              </a:extLst>
            </p:cNvPr>
            <p:cNvCxnSpPr/>
            <p:nvPr/>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709E785-8CC9-A440-A36E-1F1D8A31DF68}"/>
                </a:ext>
              </a:extLst>
            </p:cNvPr>
            <p:cNvCxnSpPr/>
            <p:nvPr/>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25D9DE4-3CF3-2F42-8D92-D3CBB35A6831}"/>
                </a:ext>
              </a:extLst>
            </p:cNvPr>
            <p:cNvCxnSpPr/>
            <p:nvPr/>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9130B96-CFDB-7E48-B917-ADECCBB57506}"/>
                </a:ext>
              </a:extLst>
            </p:cNvPr>
            <p:cNvCxnSpPr/>
            <p:nvPr/>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48" name="Picture 47">
            <a:extLst>
              <a:ext uri="{FF2B5EF4-FFF2-40B4-BE49-F238E27FC236}">
                <a16:creationId xmlns:a16="http://schemas.microsoft.com/office/drawing/2014/main" id="{1BDB8845-2006-B240-AAB3-CD6DB4EDB83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913533" y="6304989"/>
            <a:ext cx="838624" cy="383371"/>
          </a:xfrm>
          <a:prstGeom prst="rect">
            <a:avLst/>
          </a:prstGeom>
        </p:spPr>
      </p:pic>
    </p:spTree>
    <p:extLst>
      <p:ext uri="{BB962C8B-B14F-4D97-AF65-F5344CB8AC3E}">
        <p14:creationId xmlns:p14="http://schemas.microsoft.com/office/powerpoint/2010/main" val="1559093386"/>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28">
          <p15:clr>
            <a:srgbClr val="F26B43"/>
          </p15:clr>
        </p15:guide>
        <p15:guide id="2" pos="384">
          <p15:clr>
            <a:srgbClr val="F26B43"/>
          </p15:clr>
        </p15:guide>
        <p15:guide id="3" pos="2808">
          <p15:clr>
            <a:srgbClr val="F26B43"/>
          </p15:clr>
        </p15:guide>
        <p15:guide id="4" pos="7296">
          <p15:clr>
            <a:srgbClr val="F26B43"/>
          </p15:clr>
        </p15:guide>
        <p15:guide id="5" orient="horz" pos="417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AFC34CF-7DD3-6347-A96C-5A55B5FBF144}"/>
              </a:ext>
            </a:extLst>
          </p:cNvPr>
          <p:cNvPicPr>
            <a:picLocks noChangeAspect="1"/>
          </p:cNvPicPr>
          <p:nvPr userDrawn="1"/>
        </p:nvPicPr>
        <p:blipFill>
          <a:blip r:embed="rId37" cstate="email">
            <a:extLst>
              <a:ext uri="{28A0092B-C50C-407E-A947-70E740481C1C}">
                <a14:useLocalDpi xmlns:a14="http://schemas.microsoft.com/office/drawing/2010/main"/>
              </a:ext>
            </a:extLst>
          </a:blip>
          <a:stretch>
            <a:fillRect/>
          </a:stretch>
        </p:blipFill>
        <p:spPr>
          <a:xfrm>
            <a:off x="10406743" y="6176963"/>
            <a:ext cx="1001486" cy="474730"/>
          </a:xfrm>
          <a:prstGeom prst="rect">
            <a:avLst/>
          </a:prstGeom>
        </p:spPr>
      </p:pic>
    </p:spTree>
    <p:extLst>
      <p:ext uri="{BB962C8B-B14F-4D97-AF65-F5344CB8AC3E}">
        <p14:creationId xmlns:p14="http://schemas.microsoft.com/office/powerpoint/2010/main" val="3988885110"/>
      </p:ext>
    </p:extLst>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 id="2147484161" r:id="rId12"/>
    <p:sldLayoutId id="2147484162" r:id="rId13"/>
    <p:sldLayoutId id="2147484163" r:id="rId14"/>
    <p:sldLayoutId id="2147484164" r:id="rId15"/>
    <p:sldLayoutId id="2147484165" r:id="rId16"/>
    <p:sldLayoutId id="2147484166" r:id="rId17"/>
    <p:sldLayoutId id="2147484167" r:id="rId18"/>
    <p:sldLayoutId id="2147484168" r:id="rId19"/>
    <p:sldLayoutId id="2147484169" r:id="rId20"/>
    <p:sldLayoutId id="2147484170" r:id="rId21"/>
    <p:sldLayoutId id="2147484171" r:id="rId22"/>
    <p:sldLayoutId id="2147484172" r:id="rId23"/>
    <p:sldLayoutId id="2147484173" r:id="rId24"/>
    <p:sldLayoutId id="2147484174" r:id="rId25"/>
    <p:sldLayoutId id="2147484175" r:id="rId26"/>
    <p:sldLayoutId id="2147484176" r:id="rId27"/>
    <p:sldLayoutId id="2147484177" r:id="rId28"/>
    <p:sldLayoutId id="2147484178" r:id="rId29"/>
    <p:sldLayoutId id="2147484179" r:id="rId30"/>
    <p:sldLayoutId id="2147484180" r:id="rId31"/>
    <p:sldLayoutId id="2147484181" r:id="rId32"/>
    <p:sldLayoutId id="2147484182" r:id="rId33"/>
    <p:sldLayoutId id="2147484183" r:id="rId34"/>
    <p:sldLayoutId id="2147484184"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chemeClr val="tx1">
              <a:lumMod val="65000"/>
              <a:lumOff val="3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AFC34CF-7DD3-6347-A96C-5A55B5FBF144}"/>
              </a:ext>
            </a:extLst>
          </p:cNvPr>
          <p:cNvPicPr>
            <a:picLocks noChangeAspect="1"/>
          </p:cNvPicPr>
          <p:nvPr userDrawn="1"/>
        </p:nvPicPr>
        <p:blipFill>
          <a:blip r:embed="rId45" cstate="print">
            <a:extLst>
              <a:ext uri="{28A0092B-C50C-407E-A947-70E740481C1C}">
                <a14:useLocalDpi xmlns:a14="http://schemas.microsoft.com/office/drawing/2010/main" val="0"/>
              </a:ext>
            </a:extLst>
          </a:blip>
          <a:stretch>
            <a:fillRect/>
          </a:stretch>
        </p:blipFill>
        <p:spPr>
          <a:xfrm>
            <a:off x="10406743" y="6176963"/>
            <a:ext cx="1001486" cy="474730"/>
          </a:xfrm>
          <a:prstGeom prst="rect">
            <a:avLst/>
          </a:prstGeom>
        </p:spPr>
      </p:pic>
    </p:spTree>
    <p:extLst>
      <p:ext uri="{BB962C8B-B14F-4D97-AF65-F5344CB8AC3E}">
        <p14:creationId xmlns:p14="http://schemas.microsoft.com/office/powerpoint/2010/main" val="3644903419"/>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 id="2147484197" r:id="rId12"/>
    <p:sldLayoutId id="2147484198" r:id="rId13"/>
    <p:sldLayoutId id="2147484199" r:id="rId14"/>
    <p:sldLayoutId id="2147484200" r:id="rId15"/>
    <p:sldLayoutId id="2147484201" r:id="rId16"/>
    <p:sldLayoutId id="2147484202" r:id="rId17"/>
    <p:sldLayoutId id="2147484203" r:id="rId18"/>
    <p:sldLayoutId id="2147484204" r:id="rId19"/>
    <p:sldLayoutId id="2147484205" r:id="rId20"/>
    <p:sldLayoutId id="2147484206" r:id="rId21"/>
    <p:sldLayoutId id="2147484207" r:id="rId22"/>
    <p:sldLayoutId id="2147484208" r:id="rId23"/>
    <p:sldLayoutId id="2147484209" r:id="rId24"/>
    <p:sldLayoutId id="2147484210" r:id="rId25"/>
    <p:sldLayoutId id="2147484211" r:id="rId26"/>
    <p:sldLayoutId id="2147484212" r:id="rId27"/>
    <p:sldLayoutId id="2147484213" r:id="rId28"/>
    <p:sldLayoutId id="2147484214" r:id="rId29"/>
    <p:sldLayoutId id="2147484215" r:id="rId30"/>
    <p:sldLayoutId id="2147484216" r:id="rId31"/>
    <p:sldLayoutId id="2147484217" r:id="rId32"/>
    <p:sldLayoutId id="2147484218" r:id="rId33"/>
    <p:sldLayoutId id="2147484219" r:id="rId34"/>
    <p:sldLayoutId id="2147484220" r:id="rId35"/>
    <p:sldLayoutId id="2147484221" r:id="rId36"/>
    <p:sldLayoutId id="2147484222" r:id="rId37"/>
    <p:sldLayoutId id="2147484223" r:id="rId38"/>
    <p:sldLayoutId id="2147484224" r:id="rId39"/>
    <p:sldLayoutId id="2147484225" r:id="rId40"/>
    <p:sldLayoutId id="2147484226" r:id="rId41"/>
    <p:sldLayoutId id="2147484227" r:id="rId42"/>
    <p:sldLayoutId id="2147484228" r:id="rId43"/>
  </p:sldLayoutIdLst>
  <p:transition spd="slow" advClick="0">
    <p:wipe/>
  </p:transition>
  <p:hf sldNum="0" hdr="0" dt="0"/>
  <p:txStyles>
    <p:titleStyle>
      <a:lvl1pPr algn="l" defTabSz="914400" rtl="0" eaLnBrk="1" latinLnBrk="0" hangingPunct="1">
        <a:lnSpc>
          <a:spcPct val="90000"/>
        </a:lnSpc>
        <a:spcBef>
          <a:spcPct val="0"/>
        </a:spcBef>
        <a:buNone/>
        <a:defRPr sz="4000" b="1" kern="1200">
          <a:solidFill>
            <a:schemeClr val="tx1">
              <a:lumMod val="65000"/>
              <a:lumOff val="3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AFC34CF-7DD3-6347-A96C-5A55B5FBF144}"/>
              </a:ext>
            </a:extLst>
          </p:cNvPr>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10406744" y="6176964"/>
            <a:ext cx="1001486" cy="474730"/>
          </a:xfrm>
          <a:prstGeom prst="rect">
            <a:avLst/>
          </a:prstGeom>
        </p:spPr>
      </p:pic>
    </p:spTree>
    <p:extLst>
      <p:ext uri="{BB962C8B-B14F-4D97-AF65-F5344CB8AC3E}">
        <p14:creationId xmlns:p14="http://schemas.microsoft.com/office/powerpoint/2010/main" val="50974018"/>
      </p:ext>
    </p:extLst>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 id="2147484298" r:id="rId12"/>
    <p:sldLayoutId id="2147484299" r:id="rId13"/>
    <p:sldLayoutId id="2147484300" r:id="rId14"/>
    <p:sldLayoutId id="2147484301" r:id="rId15"/>
    <p:sldLayoutId id="2147484302" r:id="rId16"/>
    <p:sldLayoutId id="2147484303" r:id="rId17"/>
    <p:sldLayoutId id="2147484304" r:id="rId18"/>
    <p:sldLayoutId id="2147484305" r:id="rId19"/>
    <p:sldLayoutId id="2147484306" r:id="rId20"/>
    <p:sldLayoutId id="2147484307" r:id="rId21"/>
    <p:sldLayoutId id="2147484308" r:id="rId22"/>
    <p:sldLayoutId id="2147484309" r:id="rId23"/>
    <p:sldLayoutId id="2147484310" r:id="rId24"/>
    <p:sldLayoutId id="2147484311" r:id="rId25"/>
    <p:sldLayoutId id="2147484312"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46" rtl="0" eaLnBrk="1" latinLnBrk="0" hangingPunct="1">
        <a:lnSpc>
          <a:spcPct val="90000"/>
        </a:lnSpc>
        <a:spcBef>
          <a:spcPct val="0"/>
        </a:spcBef>
        <a:buNone/>
        <a:defRPr sz="4000" b="1" kern="1200">
          <a:solidFill>
            <a:schemeClr val="tx1">
              <a:lumMod val="65000"/>
              <a:lumOff val="35000"/>
            </a:schemeClr>
          </a:solidFill>
          <a:latin typeface="+mn-lt"/>
          <a:ea typeface="+mj-ea"/>
          <a:cs typeface="+mj-cs"/>
        </a:defRPr>
      </a:lvl1pPr>
    </p:titleStyle>
    <p:bodyStyle>
      <a:lvl1pPr marL="228611" indent="-228611" algn="l" defTabSz="914446" rtl="0" eaLnBrk="1" latinLnBrk="0" hangingPunct="1">
        <a:lnSpc>
          <a:spcPct val="90000"/>
        </a:lnSpc>
        <a:spcBef>
          <a:spcPts val="1000"/>
        </a:spcBef>
        <a:buClr>
          <a:schemeClr val="accent1"/>
        </a:buClr>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34" indent="-228611" algn="l" defTabSz="914446" rtl="0" eaLnBrk="1" latinLnBrk="0" hangingPunct="1">
        <a:lnSpc>
          <a:spcPct val="90000"/>
        </a:lnSpc>
        <a:spcBef>
          <a:spcPts val="500"/>
        </a:spcBef>
        <a:buClr>
          <a:schemeClr val="accent1"/>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57" indent="-228611" algn="l" defTabSz="914446" rtl="0" eaLnBrk="1" latinLnBrk="0" hangingPunct="1">
        <a:lnSpc>
          <a:spcPct val="90000"/>
        </a:lnSpc>
        <a:spcBef>
          <a:spcPts val="500"/>
        </a:spcBef>
        <a:buClr>
          <a:schemeClr val="accent1"/>
        </a:buClr>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80" indent="-228611" algn="l" defTabSz="914446" rtl="0" eaLnBrk="1" latinLnBrk="0" hangingPunct="1">
        <a:lnSpc>
          <a:spcPct val="90000"/>
        </a:lnSpc>
        <a:spcBef>
          <a:spcPts val="500"/>
        </a:spcBef>
        <a:buClr>
          <a:schemeClr val="accent1"/>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503" indent="-228611" algn="l" defTabSz="914446" rtl="0" eaLnBrk="1" latinLnBrk="0" hangingPunct="1">
        <a:lnSpc>
          <a:spcPct val="90000"/>
        </a:lnSpc>
        <a:spcBef>
          <a:spcPts val="500"/>
        </a:spcBef>
        <a:buClr>
          <a:schemeClr val="accent1"/>
        </a:buClr>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AFC34CF-7DD3-6347-A96C-5A55B5FBF144}"/>
              </a:ext>
            </a:extLst>
          </p:cNvPr>
          <p:cNvPicPr>
            <a:picLocks noChangeAspect="1"/>
          </p:cNvPicPr>
          <p:nvPr userDrawn="1"/>
        </p:nvPicPr>
        <p:blipFill>
          <a:blip r:embed="rId42" cstate="email">
            <a:extLst>
              <a:ext uri="{28A0092B-C50C-407E-A947-70E740481C1C}">
                <a14:useLocalDpi xmlns:a14="http://schemas.microsoft.com/office/drawing/2010/main"/>
              </a:ext>
            </a:extLst>
          </a:blip>
          <a:stretch>
            <a:fillRect/>
          </a:stretch>
        </p:blipFill>
        <p:spPr>
          <a:xfrm>
            <a:off x="10406743" y="6176963"/>
            <a:ext cx="1001486" cy="474730"/>
          </a:xfrm>
          <a:prstGeom prst="rect">
            <a:avLst/>
          </a:prstGeom>
        </p:spPr>
      </p:pic>
    </p:spTree>
    <p:extLst>
      <p:ext uri="{BB962C8B-B14F-4D97-AF65-F5344CB8AC3E}">
        <p14:creationId xmlns:p14="http://schemas.microsoft.com/office/powerpoint/2010/main" val="4047774850"/>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 id="2147484344" r:id="rId12"/>
    <p:sldLayoutId id="2147484345" r:id="rId13"/>
    <p:sldLayoutId id="2147484346" r:id="rId14"/>
    <p:sldLayoutId id="2147484347" r:id="rId15"/>
    <p:sldLayoutId id="2147484348" r:id="rId16"/>
    <p:sldLayoutId id="2147484349" r:id="rId17"/>
    <p:sldLayoutId id="2147484350" r:id="rId18"/>
    <p:sldLayoutId id="2147484351" r:id="rId19"/>
    <p:sldLayoutId id="2147484352" r:id="rId20"/>
    <p:sldLayoutId id="2147484353" r:id="rId21"/>
    <p:sldLayoutId id="2147484354" r:id="rId22"/>
    <p:sldLayoutId id="2147484355" r:id="rId23"/>
    <p:sldLayoutId id="2147484356" r:id="rId24"/>
    <p:sldLayoutId id="2147484357" r:id="rId25"/>
    <p:sldLayoutId id="2147484358" r:id="rId26"/>
    <p:sldLayoutId id="2147484359" r:id="rId27"/>
    <p:sldLayoutId id="2147484360" r:id="rId28"/>
    <p:sldLayoutId id="2147484361" r:id="rId29"/>
    <p:sldLayoutId id="2147484362" r:id="rId30"/>
    <p:sldLayoutId id="2147484363" r:id="rId31"/>
    <p:sldLayoutId id="2147484364" r:id="rId32"/>
    <p:sldLayoutId id="2147484365" r:id="rId33"/>
    <p:sldLayoutId id="2147484366" r:id="rId34"/>
    <p:sldLayoutId id="2147484367" r:id="rId35"/>
    <p:sldLayoutId id="2147484368" r:id="rId36"/>
    <p:sldLayoutId id="2147484370" r:id="rId37"/>
    <p:sldLayoutId id="2147484371" r:id="rId38"/>
    <p:sldLayoutId id="2147484372" r:id="rId39"/>
    <p:sldLayoutId id="2147484678" r:id="rId40"/>
  </p:sldLayoutIdLst>
  <p:transition spd="slow" advClick="0">
    <p:wipe/>
  </p:transition>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22E2FA-9F58-4ACD-A7A5-D4AE2DC83C80}"/>
              </a:ext>
            </a:extLst>
          </p:cNvPr>
          <p:cNvSpPr>
            <a:spLocks noGrp="1"/>
          </p:cNvSpPr>
          <p:nvPr>
            <p:ph type="title"/>
          </p:nvPr>
        </p:nvSpPr>
        <p:spPr>
          <a:xfrm>
            <a:off x="838200" y="365128"/>
            <a:ext cx="10515600" cy="105941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96A0F31B-77D3-4A5B-8C91-6C132F6C46F8}"/>
              </a:ext>
            </a:extLst>
          </p:cNvPr>
          <p:cNvSpPr>
            <a:spLocks noGrp="1"/>
          </p:cNvSpPr>
          <p:nvPr>
            <p:ph type="body" idx="1"/>
          </p:nvPr>
        </p:nvSpPr>
        <p:spPr>
          <a:xfrm>
            <a:off x="838200" y="1501542"/>
            <a:ext cx="10515600" cy="4675422"/>
          </a:xfrm>
          <a:prstGeom prst="rect">
            <a:avLst/>
          </a:prstGeom>
        </p:spPr>
        <p:txBody>
          <a:bodyPr vert="horz" lIns="91440" tIns="45720" rIns="91440" bIns="45720" rtlCol="0">
            <a:normAutofit/>
          </a:bodyPr>
          <a:lstStyle/>
          <a:p>
            <a:pPr lvl="0"/>
            <a:r>
              <a:rPr lang="en-US"/>
              <a:t>Edit Master text styles (28)</a:t>
            </a:r>
          </a:p>
          <a:p>
            <a:pPr lvl="1"/>
            <a:r>
              <a:rPr lang="en-US"/>
              <a:t>Second level (24)</a:t>
            </a:r>
          </a:p>
          <a:p>
            <a:pPr lvl="2"/>
            <a:r>
              <a:rPr lang="en-US"/>
              <a:t>Third level (20)</a:t>
            </a:r>
          </a:p>
          <a:p>
            <a:pPr lvl="3"/>
            <a:r>
              <a:rPr lang="en-US"/>
              <a:t>Fourth level (18)</a:t>
            </a:r>
          </a:p>
          <a:p>
            <a:pPr lvl="4"/>
            <a:r>
              <a:rPr lang="en-US"/>
              <a:t>Fifth level (18)</a:t>
            </a:r>
          </a:p>
        </p:txBody>
      </p:sp>
      <p:sp>
        <p:nvSpPr>
          <p:cNvPr id="5" name="Footer Placeholder 4">
            <a:extLst>
              <a:ext uri="{FF2B5EF4-FFF2-40B4-BE49-F238E27FC236}">
                <a16:creationId xmlns:a16="http://schemas.microsoft.com/office/drawing/2014/main" id="{9BFA914B-1C04-4E0A-94F0-747D7AFCCF3D}"/>
              </a:ext>
            </a:extLst>
          </p:cNvPr>
          <p:cNvSpPr>
            <a:spLocks noGrp="1"/>
          </p:cNvSpPr>
          <p:nvPr>
            <p:ph type="ftr" sz="quarter" idx="3"/>
          </p:nvPr>
        </p:nvSpPr>
        <p:spPr>
          <a:xfrm>
            <a:off x="838200" y="6356351"/>
            <a:ext cx="715076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Slide courtesy of i4cp, the Institute for Corporate Productivity</a:t>
            </a:r>
          </a:p>
        </p:txBody>
      </p:sp>
      <p:sp>
        <p:nvSpPr>
          <p:cNvPr id="6" name="Slide Number Placeholder 5">
            <a:extLst>
              <a:ext uri="{FF2B5EF4-FFF2-40B4-BE49-F238E27FC236}">
                <a16:creationId xmlns:a16="http://schemas.microsoft.com/office/drawing/2014/main" id="{384B764B-D554-46AA-AF91-7AD7D59364BB}"/>
              </a:ext>
            </a:extLst>
          </p:cNvPr>
          <p:cNvSpPr>
            <a:spLocks noGrp="1"/>
          </p:cNvSpPr>
          <p:nvPr>
            <p:ph type="sldNum" sz="quarter" idx="4"/>
          </p:nvPr>
        </p:nvSpPr>
        <p:spPr>
          <a:xfrm>
            <a:off x="9182502" y="6356351"/>
            <a:ext cx="16266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9D27A5-AAF8-484F-B0C1-5B1B4F323FA5}" type="slidenum">
              <a:rPr lang="en-US" smtClean="0"/>
              <a:t>‹#›</a:t>
            </a:fld>
            <a:endParaRPr lang="en-US"/>
          </a:p>
        </p:txBody>
      </p:sp>
      <p:pic>
        <p:nvPicPr>
          <p:cNvPr id="7" name="Picture 6">
            <a:extLst>
              <a:ext uri="{FF2B5EF4-FFF2-40B4-BE49-F238E27FC236}">
                <a16:creationId xmlns:a16="http://schemas.microsoft.com/office/drawing/2014/main" id="{38DA5867-FE22-3847-90FB-854FD286ADBC}"/>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885640" y="6270159"/>
            <a:ext cx="936322" cy="445435"/>
          </a:xfrm>
          <a:prstGeom prst="rect">
            <a:avLst/>
          </a:prstGeom>
        </p:spPr>
      </p:pic>
    </p:spTree>
    <p:extLst>
      <p:ext uri="{BB962C8B-B14F-4D97-AF65-F5344CB8AC3E}">
        <p14:creationId xmlns:p14="http://schemas.microsoft.com/office/powerpoint/2010/main" val="3981242709"/>
      </p:ext>
    </p:extLst>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 id="2147484382" r:id="rId6"/>
    <p:sldLayoutId id="2147484383" r:id="rId7"/>
    <p:sldLayoutId id="2147484384" r:id="rId8"/>
    <p:sldLayoutId id="2147484385" r:id="rId9"/>
    <p:sldLayoutId id="2147484386" r:id="rId10"/>
    <p:sldLayoutId id="2147484387" r:id="rId11"/>
    <p:sldLayoutId id="2147484388" r:id="rId12"/>
    <p:sldLayoutId id="2147484389" r:id="rId13"/>
    <p:sldLayoutId id="2147484390"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46" rtl="0" eaLnBrk="1" latinLnBrk="0" hangingPunct="1">
        <a:lnSpc>
          <a:spcPct val="90000"/>
        </a:lnSpc>
        <a:spcBef>
          <a:spcPct val="0"/>
        </a:spcBef>
        <a:buNone/>
        <a:defRPr sz="3600" b="1" kern="1200">
          <a:solidFill>
            <a:schemeClr val="tx1">
              <a:lumMod val="65000"/>
              <a:lumOff val="35000"/>
            </a:schemeClr>
          </a:solidFill>
          <a:latin typeface="+mn-lt"/>
          <a:ea typeface="+mj-ea"/>
          <a:cs typeface="+mj-cs"/>
        </a:defRPr>
      </a:lvl1pPr>
    </p:titleStyle>
    <p:bodyStyle>
      <a:lvl1pPr marL="228611" indent="-228611" algn="l" defTabSz="914446" rtl="0" eaLnBrk="1" latinLnBrk="0" hangingPunct="1">
        <a:lnSpc>
          <a:spcPct val="90000"/>
        </a:lnSpc>
        <a:spcBef>
          <a:spcPts val="1000"/>
        </a:spcBef>
        <a:buClr>
          <a:srgbClr val="00B0F0"/>
        </a:buClr>
        <a:buSzPct val="107000"/>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34" indent="-228611" algn="l" defTabSz="914446" rtl="0" eaLnBrk="1" latinLnBrk="0" hangingPunct="1">
        <a:lnSpc>
          <a:spcPct val="90000"/>
        </a:lnSpc>
        <a:spcBef>
          <a:spcPts val="500"/>
        </a:spcBef>
        <a:buClr>
          <a:srgbClr val="00B0F0"/>
        </a:buClr>
        <a:buSzPct val="107000"/>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57" indent="-228611" algn="l" defTabSz="914446" rtl="0" eaLnBrk="1" latinLnBrk="0" hangingPunct="1">
        <a:lnSpc>
          <a:spcPct val="90000"/>
        </a:lnSpc>
        <a:spcBef>
          <a:spcPts val="500"/>
        </a:spcBef>
        <a:buClr>
          <a:srgbClr val="00B0F0"/>
        </a:buClr>
        <a:buSzPct val="107000"/>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80" indent="-228611" algn="l" defTabSz="914446" rtl="0" eaLnBrk="1" latinLnBrk="0" hangingPunct="1">
        <a:lnSpc>
          <a:spcPct val="90000"/>
        </a:lnSpc>
        <a:spcBef>
          <a:spcPts val="500"/>
        </a:spcBef>
        <a:buClr>
          <a:srgbClr val="00B0F0"/>
        </a:buClr>
        <a:buSzPct val="107000"/>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503" indent="-228611" algn="l" defTabSz="914446" rtl="0" eaLnBrk="1" latinLnBrk="0" hangingPunct="1">
        <a:lnSpc>
          <a:spcPct val="90000"/>
        </a:lnSpc>
        <a:spcBef>
          <a:spcPts val="500"/>
        </a:spcBef>
        <a:buClr>
          <a:srgbClr val="00B0F0"/>
        </a:buClr>
        <a:buSzPct val="107000"/>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28">
          <p15:clr>
            <a:srgbClr val="F26B43"/>
          </p15:clr>
        </p15:guide>
        <p15:guide id="4" pos="7152">
          <p15:clr>
            <a:srgbClr val="F26B43"/>
          </p15:clr>
        </p15:guide>
        <p15:guide id="5" orient="horz" pos="3888">
          <p15:clr>
            <a:srgbClr val="F26B43"/>
          </p15:clr>
        </p15:guide>
        <p15:guide id="6" orient="horz" pos="216">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4372" y="345457"/>
            <a:ext cx="8398557" cy="507772"/>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461038"/>
            <a:ext cx="10972800" cy="46651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a:t>Slide courtesy of i4cp, the Institute for Corporate Productivity</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7AD5DC65-459D-D448-A582-32E63EC2FF47}" type="slidenum">
              <a:rPr lang="en-US" smtClean="0"/>
              <a:t>‹#›</a:t>
            </a:fld>
            <a:endParaRPr lang="en-US"/>
          </a:p>
        </p:txBody>
      </p:sp>
    </p:spTree>
    <p:extLst>
      <p:ext uri="{BB962C8B-B14F-4D97-AF65-F5344CB8AC3E}">
        <p14:creationId xmlns:p14="http://schemas.microsoft.com/office/powerpoint/2010/main" val="3115935528"/>
      </p:ext>
    </p:extLst>
  </p:cSld>
  <p:clrMap bg1="lt1" tx1="dk1" bg2="lt2" tx2="dk2" accent1="accent1" accent2="accent2" accent3="accent3" accent4="accent4" accent5="accent5" accent6="accent6" hlink="hlink" folHlink="folHlink"/>
  <p:sldLayoutIdLst>
    <p:sldLayoutId id="2147484427" r:id="rId1"/>
    <p:sldLayoutId id="2147484428" r:id="rId2"/>
    <p:sldLayoutId id="2147484429" r:id="rId3"/>
    <p:sldLayoutId id="2147484430" r:id="rId4"/>
    <p:sldLayoutId id="2147484431" r:id="rId5"/>
    <p:sldLayoutId id="2147484432" r:id="rId6"/>
    <p:sldLayoutId id="2147484433" r:id="rId7"/>
    <p:sldLayoutId id="2147484434" r:id="rId8"/>
    <p:sldLayoutId id="2147484435" r:id="rId9"/>
    <p:sldLayoutId id="2147484436" r:id="rId10"/>
    <p:sldLayoutId id="2147484437" r:id="rId11"/>
    <p:sldLayoutId id="2147484438" r:id="rId12"/>
    <p:sldLayoutId id="2147484439" r:id="rId13"/>
    <p:sldLayoutId id="2147484440" r:id="rId14"/>
    <p:sldLayoutId id="2147484441" r:id="rId15"/>
    <p:sldLayoutId id="2147484442" r:id="rId16"/>
    <p:sldLayoutId id="2147484443" r:id="rId17"/>
    <p:sldLayoutId id="2147484444" r:id="rId18"/>
    <p:sldLayoutId id="2147484445" r:id="rId19"/>
    <p:sldLayoutId id="2147484446" r:id="rId20"/>
    <p:sldLayoutId id="2147484447" r:id="rId21"/>
    <p:sldLayoutId id="2147484448" r:id="rId22"/>
    <p:sldLayoutId id="2147484449" r:id="rId23"/>
    <p:sldLayoutId id="2147484450" r:id="rId24"/>
    <p:sldLayoutId id="2147484451" r:id="rId25"/>
  </p:sldLayoutIdLst>
  <p:hf sldNum="0" hdr="0" dt="0"/>
  <p:txStyles>
    <p:titleStyle>
      <a:lvl1pPr algn="l" defTabSz="609585" rtl="0" eaLnBrk="1" latinLnBrk="0" hangingPunct="1">
        <a:spcBef>
          <a:spcPct val="0"/>
        </a:spcBef>
        <a:buNone/>
        <a:defRPr sz="3733" b="1" kern="1200">
          <a:solidFill>
            <a:srgbClr val="125084"/>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3733" kern="1200">
          <a:solidFill>
            <a:schemeClr val="tx1">
              <a:lumMod val="75000"/>
              <a:lumOff val="25000"/>
            </a:schemeClr>
          </a:solidFill>
          <a:latin typeface="Arial"/>
          <a:ea typeface="+mn-ea"/>
          <a:cs typeface="Arial"/>
        </a:defRPr>
      </a:lvl1pPr>
      <a:lvl2pPr marL="990575" indent="-380990" algn="l" defTabSz="609585" rtl="0" eaLnBrk="1" latinLnBrk="0" hangingPunct="1">
        <a:spcBef>
          <a:spcPct val="20000"/>
        </a:spcBef>
        <a:buFont typeface="Arial"/>
        <a:buChar char="–"/>
        <a:defRPr sz="3200" kern="1200">
          <a:solidFill>
            <a:schemeClr val="tx1">
              <a:lumMod val="75000"/>
              <a:lumOff val="25000"/>
            </a:schemeClr>
          </a:solidFill>
          <a:latin typeface="Arial"/>
          <a:ea typeface="+mn-ea"/>
          <a:cs typeface="Arial"/>
        </a:defRPr>
      </a:lvl2pPr>
      <a:lvl3pPr marL="1523962" indent="-304792" algn="l" defTabSz="609585" rtl="0" eaLnBrk="1" latinLnBrk="0" hangingPunct="1">
        <a:spcBef>
          <a:spcPct val="20000"/>
        </a:spcBef>
        <a:buFont typeface="Arial"/>
        <a:buChar char="•"/>
        <a:defRPr sz="2667" kern="1200">
          <a:solidFill>
            <a:schemeClr val="tx1">
              <a:lumMod val="75000"/>
              <a:lumOff val="25000"/>
            </a:schemeClr>
          </a:solidFill>
          <a:latin typeface="Arial"/>
          <a:ea typeface="+mn-ea"/>
          <a:cs typeface="Arial"/>
        </a:defRPr>
      </a:lvl3pPr>
      <a:lvl4pPr marL="2133547" indent="-304792" algn="l" defTabSz="609585" rtl="0" eaLnBrk="1" latinLnBrk="0" hangingPunct="1">
        <a:spcBef>
          <a:spcPct val="20000"/>
        </a:spcBef>
        <a:buFont typeface="Arial"/>
        <a:buChar char="–"/>
        <a:defRPr sz="2400" kern="1200">
          <a:solidFill>
            <a:schemeClr val="tx1">
              <a:lumMod val="75000"/>
              <a:lumOff val="25000"/>
            </a:schemeClr>
          </a:solidFill>
          <a:latin typeface="Arial"/>
          <a:ea typeface="+mn-ea"/>
          <a:cs typeface="Arial"/>
        </a:defRPr>
      </a:lvl4pPr>
      <a:lvl5pPr marL="2743131" indent="-304792" algn="l" defTabSz="609585" rtl="0" eaLnBrk="1" latinLnBrk="0" hangingPunct="1">
        <a:spcBef>
          <a:spcPct val="20000"/>
        </a:spcBef>
        <a:buFont typeface="Arial"/>
        <a:buChar char="»"/>
        <a:defRPr sz="2133" kern="1200">
          <a:solidFill>
            <a:schemeClr val="tx1">
              <a:lumMod val="75000"/>
              <a:lumOff val="25000"/>
            </a:schemeClr>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F2EE67-274E-A535-FCEF-A6C301FA15D1}"/>
              </a:ext>
            </a:extLst>
          </p:cNvPr>
          <p:cNvGrpSpPr/>
          <p:nvPr/>
        </p:nvGrpSpPr>
        <p:grpSpPr>
          <a:xfrm rot="7317722">
            <a:off x="4222834" y="228599"/>
            <a:ext cx="6400800" cy="6400800"/>
            <a:chOff x="3108159" y="501895"/>
            <a:chExt cx="5029200" cy="5029200"/>
          </a:xfrm>
        </p:grpSpPr>
        <p:grpSp>
          <p:nvGrpSpPr>
            <p:cNvPr id="5" name="Group 4">
              <a:extLst>
                <a:ext uri="{FF2B5EF4-FFF2-40B4-BE49-F238E27FC236}">
                  <a16:creationId xmlns:a16="http://schemas.microsoft.com/office/drawing/2014/main" id="{CFB33D97-7833-51AC-5178-6F33E48B6318}"/>
                </a:ext>
              </a:extLst>
            </p:cNvPr>
            <p:cNvGrpSpPr/>
            <p:nvPr/>
          </p:nvGrpSpPr>
          <p:grpSpPr>
            <a:xfrm>
              <a:off x="3108159" y="501895"/>
              <a:ext cx="5029200" cy="5029200"/>
              <a:chOff x="5257914" y="-2172917"/>
              <a:chExt cx="6856916" cy="6928535"/>
            </a:xfrm>
          </p:grpSpPr>
          <p:sp>
            <p:nvSpPr>
              <p:cNvPr id="6" name="Oval 5">
                <a:extLst>
                  <a:ext uri="{FF2B5EF4-FFF2-40B4-BE49-F238E27FC236}">
                    <a16:creationId xmlns:a16="http://schemas.microsoft.com/office/drawing/2014/main" id="{9D71C194-C643-07D0-1AE8-E67D709F1AD9}"/>
                  </a:ext>
                </a:extLst>
              </p:cNvPr>
              <p:cNvSpPr/>
              <p:nvPr userDrawn="1"/>
            </p:nvSpPr>
            <p:spPr>
              <a:xfrm rot="14282278">
                <a:off x="5222104" y="-2137107"/>
                <a:ext cx="6928535" cy="6856916"/>
              </a:xfrm>
              <a:prstGeom prst="ellipse">
                <a:avLst/>
              </a:prstGeom>
              <a:gradFill flip="none" rotWithShape="1">
                <a:gsLst>
                  <a:gs pos="54000">
                    <a:schemeClr val="accent1">
                      <a:lumMod val="40000"/>
                      <a:lumOff val="60000"/>
                    </a:schemeClr>
                  </a:gs>
                  <a:gs pos="98000">
                    <a:srgbClr val="27ABD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5EF432C-F339-8871-4029-203A7C6FE796}"/>
                  </a:ext>
                </a:extLst>
              </p:cNvPr>
              <p:cNvSpPr/>
              <p:nvPr userDrawn="1"/>
            </p:nvSpPr>
            <p:spPr>
              <a:xfrm rot="12211148">
                <a:off x="6504626" y="-1240982"/>
                <a:ext cx="5610204" cy="5668801"/>
              </a:xfrm>
              <a:prstGeom prst="ellipse">
                <a:avLst/>
              </a:prstGeom>
              <a:gradFill flip="none" rotWithShape="1">
                <a:gsLst>
                  <a:gs pos="27000">
                    <a:schemeClr val="accent1">
                      <a:lumMod val="75000"/>
                    </a:schemeClr>
                  </a:gs>
                  <a:gs pos="86000">
                    <a:schemeClr val="accent4">
                      <a:lumMod val="60000"/>
                      <a:lumOff val="4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04447D5-E932-38D7-831F-75A7340110A2}"/>
                  </a:ext>
                </a:extLst>
              </p:cNvPr>
              <p:cNvSpPr/>
              <p:nvPr userDrawn="1"/>
            </p:nvSpPr>
            <p:spPr>
              <a:xfrm rot="16324226">
                <a:off x="7728550" y="-322104"/>
                <a:ext cx="4409067" cy="4363493"/>
              </a:xfrm>
              <a:prstGeom prst="ellipse">
                <a:avLst/>
              </a:prstGeom>
              <a:gradFill flip="none" rotWithShape="1">
                <a:gsLst>
                  <a:gs pos="39000">
                    <a:schemeClr val="accent1">
                      <a:lumMod val="40000"/>
                      <a:lumOff val="60000"/>
                    </a:schemeClr>
                  </a:gs>
                  <a:gs pos="100000">
                    <a:schemeClr val="accent3"/>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a:extLst>
                <a:ext uri="{FF2B5EF4-FFF2-40B4-BE49-F238E27FC236}">
                  <a16:creationId xmlns:a16="http://schemas.microsoft.com/office/drawing/2014/main" id="{60902450-6F09-F6EF-9C6B-49255799BC88}"/>
                </a:ext>
              </a:extLst>
            </p:cNvPr>
            <p:cNvSpPr/>
            <p:nvPr/>
          </p:nvSpPr>
          <p:spPr>
            <a:xfrm rot="6617637">
              <a:off x="5849310" y="2495938"/>
              <a:ext cx="2286000" cy="2286000"/>
            </a:xfrm>
            <a:prstGeom prst="ellipse">
              <a:avLst/>
            </a:prstGeom>
            <a:gradFill>
              <a:gsLst>
                <a:gs pos="24000">
                  <a:schemeClr val="accent1">
                    <a:lumMod val="5000"/>
                    <a:lumOff val="95000"/>
                  </a:schemeClr>
                </a:gs>
                <a:gs pos="99000">
                  <a:schemeClr val="accent1">
                    <a:lumMod val="45000"/>
                    <a:lumOff val="55000"/>
                    <a:alpha val="9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5355ED2C-DDDF-E08F-410A-00C42C8F6794}"/>
              </a:ext>
            </a:extLst>
          </p:cNvPr>
          <p:cNvSpPr txBox="1"/>
          <p:nvPr/>
        </p:nvSpPr>
        <p:spPr>
          <a:xfrm>
            <a:off x="4677508" y="3934458"/>
            <a:ext cx="2507370" cy="1107996"/>
          </a:xfrm>
          <a:prstGeom prst="rect">
            <a:avLst/>
          </a:prstGeom>
          <a:noFill/>
        </p:spPr>
        <p:txBody>
          <a:bodyPr wrap="square" rtlCol="0">
            <a:spAutoFit/>
          </a:bodyPr>
          <a:lstStyle/>
          <a:p>
            <a:pPr>
              <a:spcBef>
                <a:spcPts val="900"/>
              </a:spcBef>
              <a:spcAft>
                <a:spcPts val="1800"/>
              </a:spcAft>
            </a:pPr>
            <a:r>
              <a:rPr lang="en-US" sz="3300" b="1">
                <a:solidFill>
                  <a:schemeClr val="accent4"/>
                </a:solidFill>
                <a:latin typeface="Helvetica Neue Medium" panose="02000503000000020004" pitchFamily="2" charset="0"/>
                <a:ea typeface="Helvetica Neue Medium" panose="02000503000000020004" pitchFamily="2" charset="0"/>
                <a:cs typeface="Helvetica Neue Medium" panose="02000503000000020004" pitchFamily="2" charset="0"/>
              </a:rPr>
              <a:t>Generative AI</a:t>
            </a:r>
            <a:endParaRPr lang="en-US" sz="3300">
              <a:solidFill>
                <a:schemeClr val="accent4"/>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8" name="TextBox 17">
            <a:extLst>
              <a:ext uri="{FF2B5EF4-FFF2-40B4-BE49-F238E27FC236}">
                <a16:creationId xmlns:a16="http://schemas.microsoft.com/office/drawing/2014/main" id="{A290F399-6A64-8A6C-216E-F166695F640D}"/>
              </a:ext>
            </a:extLst>
          </p:cNvPr>
          <p:cNvSpPr txBox="1"/>
          <p:nvPr/>
        </p:nvSpPr>
        <p:spPr>
          <a:xfrm>
            <a:off x="6177964" y="2442105"/>
            <a:ext cx="2947402" cy="523220"/>
          </a:xfrm>
          <a:prstGeom prst="rect">
            <a:avLst/>
          </a:prstGeom>
          <a:noFill/>
        </p:spPr>
        <p:txBody>
          <a:bodyPr wrap="square" rtlCol="0">
            <a:spAutoFit/>
          </a:bodyPr>
          <a:lstStyle/>
          <a:p>
            <a:r>
              <a:rPr lang="en-US" sz="2800" b="1">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 Deep Learning</a:t>
            </a:r>
            <a:endParaRPr lang="en-US" sz="2800"/>
          </a:p>
        </p:txBody>
      </p:sp>
      <p:sp>
        <p:nvSpPr>
          <p:cNvPr id="20" name="TextBox 19">
            <a:extLst>
              <a:ext uri="{FF2B5EF4-FFF2-40B4-BE49-F238E27FC236}">
                <a16:creationId xmlns:a16="http://schemas.microsoft.com/office/drawing/2014/main" id="{331EFDD8-A393-F7B5-7F5E-90A06BF6ABE4}"/>
              </a:ext>
            </a:extLst>
          </p:cNvPr>
          <p:cNvSpPr txBox="1"/>
          <p:nvPr/>
        </p:nvSpPr>
        <p:spPr>
          <a:xfrm>
            <a:off x="7003689" y="1601381"/>
            <a:ext cx="3568026" cy="523220"/>
          </a:xfrm>
          <a:prstGeom prst="rect">
            <a:avLst/>
          </a:prstGeom>
          <a:noFill/>
        </p:spPr>
        <p:txBody>
          <a:bodyPr wrap="square">
            <a:spAutoFit/>
          </a:bodyPr>
          <a:lstStyle/>
          <a:p>
            <a:r>
              <a:rPr lang="en-US" sz="2800" b="1">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Machine Learning</a:t>
            </a:r>
            <a:endParaRPr lang="en-US" sz="2800"/>
          </a:p>
        </p:txBody>
      </p:sp>
      <p:sp>
        <p:nvSpPr>
          <p:cNvPr id="21" name="TextBox 20">
            <a:extLst>
              <a:ext uri="{FF2B5EF4-FFF2-40B4-BE49-F238E27FC236}">
                <a16:creationId xmlns:a16="http://schemas.microsoft.com/office/drawing/2014/main" id="{810981C6-D35A-057C-6815-242430F3CCAC}"/>
              </a:ext>
            </a:extLst>
          </p:cNvPr>
          <p:cNvSpPr txBox="1"/>
          <p:nvPr/>
        </p:nvSpPr>
        <p:spPr>
          <a:xfrm>
            <a:off x="7766978" y="392324"/>
            <a:ext cx="4038867" cy="1077218"/>
          </a:xfrm>
          <a:prstGeom prst="rect">
            <a:avLst/>
          </a:prstGeom>
          <a:noFill/>
        </p:spPr>
        <p:txBody>
          <a:bodyPr wrap="square" rtlCol="0">
            <a:spAutoFit/>
          </a:bodyPr>
          <a:lstStyle/>
          <a:p>
            <a:r>
              <a:rPr lang="en-US">
                <a:solidFill>
                  <a:schemeClr val="accent4"/>
                </a:solidFill>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US" sz="2800" b="1">
                <a:solidFill>
                  <a:schemeClr val="accent4"/>
                </a:solidFill>
                <a:latin typeface="Helvetica Neue Medium" panose="02000503000000020004" pitchFamily="2" charset="0"/>
                <a:ea typeface="Helvetica Neue Medium" panose="02000503000000020004" pitchFamily="2" charset="0"/>
                <a:cs typeface="Helvetica Neue Medium" panose="02000503000000020004" pitchFamily="2" charset="0"/>
              </a:rPr>
              <a:t>Artificial Intelligence</a:t>
            </a:r>
          </a:p>
          <a:p>
            <a:endParaRPr lang="en-US"/>
          </a:p>
        </p:txBody>
      </p:sp>
      <p:sp>
        <p:nvSpPr>
          <p:cNvPr id="2" name="Title 1">
            <a:extLst>
              <a:ext uri="{FF2B5EF4-FFF2-40B4-BE49-F238E27FC236}">
                <a16:creationId xmlns:a16="http://schemas.microsoft.com/office/drawing/2014/main" id="{7C57D017-6047-602F-961A-6D4E551F101D}"/>
              </a:ext>
            </a:extLst>
          </p:cNvPr>
          <p:cNvSpPr>
            <a:spLocks noGrp="1"/>
          </p:cNvSpPr>
          <p:nvPr>
            <p:ph type="title"/>
          </p:nvPr>
        </p:nvSpPr>
        <p:spPr/>
        <p:txBody>
          <a:bodyPr/>
          <a:lstStyle/>
          <a:p>
            <a:r>
              <a:rPr lang="en-US" dirty="0"/>
              <a:t>Wait, what exactly IS generative AI?</a:t>
            </a:r>
          </a:p>
        </p:txBody>
      </p:sp>
    </p:spTree>
    <p:extLst>
      <p:ext uri="{BB962C8B-B14F-4D97-AF65-F5344CB8AC3E}">
        <p14:creationId xmlns:p14="http://schemas.microsoft.com/office/powerpoint/2010/main" val="32938229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1">
            <a:extLst>
              <a:ext uri="{FF2B5EF4-FFF2-40B4-BE49-F238E27FC236}">
                <a16:creationId xmlns:a16="http://schemas.microsoft.com/office/drawing/2014/main" id="{42963432-1DD4-05A1-0113-FDE8463BFB2A}"/>
              </a:ext>
            </a:extLst>
          </p:cNvPr>
          <p:cNvGraphicFramePr>
            <a:graphicFrameLocks noGrp="1"/>
          </p:cNvGraphicFramePr>
          <p:nvPr/>
        </p:nvGraphicFramePr>
        <p:xfrm>
          <a:off x="457200" y="1581312"/>
          <a:ext cx="11238996" cy="3535416"/>
        </p:xfrm>
        <a:graphic>
          <a:graphicData uri="http://schemas.openxmlformats.org/drawingml/2006/table">
            <a:tbl>
              <a:tblPr firstRow="1" bandRow="1">
                <a:tableStyleId>{3B4B98B0-60AC-42C2-AFA5-B58CD77FA1E5}</a:tableStyleId>
              </a:tblPr>
              <a:tblGrid>
                <a:gridCol w="2338754">
                  <a:extLst>
                    <a:ext uri="{9D8B030D-6E8A-4147-A177-3AD203B41FA5}">
                      <a16:colId xmlns:a16="http://schemas.microsoft.com/office/drawing/2014/main" val="2405684938"/>
                    </a:ext>
                  </a:extLst>
                </a:gridCol>
                <a:gridCol w="2672861">
                  <a:extLst>
                    <a:ext uri="{9D8B030D-6E8A-4147-A177-3AD203B41FA5}">
                      <a16:colId xmlns:a16="http://schemas.microsoft.com/office/drawing/2014/main" val="3255561002"/>
                    </a:ext>
                  </a:extLst>
                </a:gridCol>
                <a:gridCol w="6227381">
                  <a:extLst>
                    <a:ext uri="{9D8B030D-6E8A-4147-A177-3AD203B41FA5}">
                      <a16:colId xmlns:a16="http://schemas.microsoft.com/office/drawing/2014/main" val="4120236067"/>
                    </a:ext>
                  </a:extLst>
                </a:gridCol>
              </a:tblGrid>
              <a:tr h="476088">
                <a:tc>
                  <a:txBody>
                    <a:bodyPr/>
                    <a:lstStyle/>
                    <a:p>
                      <a:pPr algn="ctr"/>
                      <a:r>
                        <a:rPr lang="en-US"/>
                        <a:t>Type of AI</a:t>
                      </a:r>
                    </a:p>
                  </a:txBody>
                  <a:tcPr/>
                </a:tc>
                <a:tc>
                  <a:txBody>
                    <a:bodyPr/>
                    <a:lstStyle/>
                    <a:p>
                      <a:pPr algn="ctr"/>
                      <a:r>
                        <a:rPr lang="en-US"/>
                        <a:t>Example</a:t>
                      </a:r>
                    </a:p>
                  </a:txBody>
                  <a:tcPr/>
                </a:tc>
                <a:tc>
                  <a:txBody>
                    <a:bodyPr/>
                    <a:lstStyle/>
                    <a:p>
                      <a:r>
                        <a:rPr lang="en-US"/>
                        <a:t>Definition</a:t>
                      </a:r>
                    </a:p>
                  </a:txBody>
                  <a:tcPr/>
                </a:tc>
                <a:extLst>
                  <a:ext uri="{0D108BD9-81ED-4DB2-BD59-A6C34878D82A}">
                    <a16:rowId xmlns:a16="http://schemas.microsoft.com/office/drawing/2014/main" val="2410155133"/>
                  </a:ext>
                </a:extLst>
              </a:tr>
              <a:tr h="1019776">
                <a:tc>
                  <a:txBody>
                    <a:bodyPr/>
                    <a:lstStyle/>
                    <a:p>
                      <a:pPr algn="ctr"/>
                      <a:r>
                        <a:rPr lang="en-US" sz="2400" b="1"/>
                        <a:t>Machine Learning</a:t>
                      </a:r>
                    </a:p>
                  </a:txBody>
                  <a:tcPr/>
                </a:tc>
                <a:tc>
                  <a:txBody>
                    <a:bodyPr/>
                    <a:lstStyle/>
                    <a:p>
                      <a:pPr algn="ctr"/>
                      <a:r>
                        <a:rPr lang="en-US" sz="2400"/>
                        <a:t>Netflix recommendations</a:t>
                      </a:r>
                    </a:p>
                  </a:txBody>
                  <a:tcPr/>
                </a:tc>
                <a:tc>
                  <a:txBody>
                    <a:bodyPr/>
                    <a:lstStyle/>
                    <a:p>
                      <a:r>
                        <a:rPr lang="en-US" sz="2000" b="0" i="0" kern="1200">
                          <a:solidFill>
                            <a:schemeClr val="tx1"/>
                          </a:solidFill>
                          <a:effectLst/>
                          <a:latin typeface="+mn-lt"/>
                          <a:ea typeface="+mn-ea"/>
                          <a:cs typeface="+mn-cs"/>
                        </a:rPr>
                        <a:t>Practitioners train systems with data and algorithms, gradually improving their accuracy, rather than program them in the traditional sense.</a:t>
                      </a:r>
                      <a:endParaRPr lang="en-US" sz="2000"/>
                    </a:p>
                  </a:txBody>
                  <a:tcPr/>
                </a:tc>
                <a:extLst>
                  <a:ext uri="{0D108BD9-81ED-4DB2-BD59-A6C34878D82A}">
                    <a16:rowId xmlns:a16="http://schemas.microsoft.com/office/drawing/2014/main" val="1058362953"/>
                  </a:ext>
                </a:extLst>
              </a:tr>
              <a:tr h="1019776">
                <a:tc>
                  <a:txBody>
                    <a:bodyPr/>
                    <a:lstStyle/>
                    <a:p>
                      <a:pPr algn="ctr"/>
                      <a:r>
                        <a:rPr lang="en-US" sz="2400" b="1"/>
                        <a:t>Deep Learning</a:t>
                      </a:r>
                    </a:p>
                  </a:txBody>
                  <a:tcPr/>
                </a:tc>
                <a:tc>
                  <a:txBody>
                    <a:bodyPr/>
                    <a:lstStyle/>
                    <a:p>
                      <a:pPr algn="ctr"/>
                      <a:r>
                        <a:rPr lang="en-US" sz="2400"/>
                        <a:t>Self-driving cars</a:t>
                      </a:r>
                    </a:p>
                    <a:p>
                      <a:pPr algn="ctr"/>
                      <a:endParaRPr lang="en-US" sz="2400"/>
                    </a:p>
                  </a:txBody>
                  <a:tcPr/>
                </a:tc>
                <a:tc>
                  <a:txBody>
                    <a:bodyPr/>
                    <a:lstStyle/>
                    <a:p>
                      <a:r>
                        <a:rPr lang="en-US" sz="2000" b="0" i="0" kern="1200">
                          <a:solidFill>
                            <a:schemeClr val="tx1"/>
                          </a:solidFill>
                          <a:effectLst/>
                          <a:latin typeface="+mn-lt"/>
                          <a:ea typeface="+mn-ea"/>
                          <a:cs typeface="+mn-cs"/>
                        </a:rPr>
                        <a:t>Computers use artificial neural networks to learn from examples and make sense of complex patterns and information.</a:t>
                      </a:r>
                      <a:endParaRPr lang="en-US" sz="2000"/>
                    </a:p>
                  </a:txBody>
                  <a:tcPr/>
                </a:tc>
                <a:extLst>
                  <a:ext uri="{0D108BD9-81ED-4DB2-BD59-A6C34878D82A}">
                    <a16:rowId xmlns:a16="http://schemas.microsoft.com/office/drawing/2014/main" val="3490447837"/>
                  </a:ext>
                </a:extLst>
              </a:tr>
              <a:tr h="1019776">
                <a:tc>
                  <a:txBody>
                    <a:bodyPr/>
                    <a:lstStyle/>
                    <a:p>
                      <a:pPr algn="ctr"/>
                      <a:r>
                        <a:rPr lang="en-US" sz="2400" b="1"/>
                        <a:t>Generative AI</a:t>
                      </a:r>
                    </a:p>
                  </a:txBody>
                  <a:tcPr/>
                </a:tc>
                <a:tc>
                  <a:txBody>
                    <a:bodyPr/>
                    <a:lstStyle/>
                    <a:p>
                      <a:pPr algn="ctr"/>
                      <a:r>
                        <a:rPr lang="en-US" sz="2400"/>
                        <a:t>ChatGPT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a:t>A category of AI that creates content such as text, images, video, data and audio, based on the data it has been trained on, predicting the most likely next word, pixel, etc.</a:t>
                      </a:r>
                    </a:p>
                  </a:txBody>
                  <a:tcPr/>
                </a:tc>
                <a:extLst>
                  <a:ext uri="{0D108BD9-81ED-4DB2-BD59-A6C34878D82A}">
                    <a16:rowId xmlns:a16="http://schemas.microsoft.com/office/drawing/2014/main" val="1674565317"/>
                  </a:ext>
                </a:extLst>
              </a:tr>
            </a:tbl>
          </a:graphicData>
        </a:graphic>
      </p:graphicFrame>
      <p:sp>
        <p:nvSpPr>
          <p:cNvPr id="12" name="Title 4">
            <a:extLst>
              <a:ext uri="{FF2B5EF4-FFF2-40B4-BE49-F238E27FC236}">
                <a16:creationId xmlns:a16="http://schemas.microsoft.com/office/drawing/2014/main" id="{D09C3A99-EFC9-C801-21B8-8846A691191B}"/>
              </a:ext>
            </a:extLst>
          </p:cNvPr>
          <p:cNvSpPr txBox="1">
            <a:spLocks/>
          </p:cNvSpPr>
          <p:nvPr/>
        </p:nvSpPr>
        <p:spPr>
          <a:xfrm>
            <a:off x="595086" y="754370"/>
            <a:ext cx="11238997" cy="7260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lumMod val="65000"/>
                    <a:lumOff val="35000"/>
                  </a:schemeClr>
                </a:solidFill>
                <a:latin typeface="+mn-lt"/>
                <a:ea typeface="+mj-ea"/>
                <a:cs typeface="+mj-cs"/>
              </a:defRPr>
            </a:lvl1pPr>
          </a:lstStyle>
          <a:p>
            <a:r>
              <a:rPr lang="en-US" b="0"/>
              <a:t>Good enough </a:t>
            </a:r>
            <a:r>
              <a:rPr lang="en-US" b="0">
                <a:solidFill>
                  <a:srgbClr val="38B6FF"/>
                </a:solidFill>
              </a:rPr>
              <a:t>definitions</a:t>
            </a:r>
            <a:r>
              <a:rPr lang="en-US" b="0"/>
              <a:t> for non-technologists</a:t>
            </a:r>
            <a:endParaRPr lang="en-US" b="0">
              <a:solidFill>
                <a:schemeClr val="accent1"/>
              </a:solidFill>
            </a:endParaRPr>
          </a:p>
        </p:txBody>
      </p:sp>
      <p:sp>
        <p:nvSpPr>
          <p:cNvPr id="13" name="TextBox 12">
            <a:extLst>
              <a:ext uri="{FF2B5EF4-FFF2-40B4-BE49-F238E27FC236}">
                <a16:creationId xmlns:a16="http://schemas.microsoft.com/office/drawing/2014/main" id="{67EDD4D7-EABA-E509-DCE3-FB4919A117BA}"/>
              </a:ext>
            </a:extLst>
          </p:cNvPr>
          <p:cNvSpPr txBox="1"/>
          <p:nvPr/>
        </p:nvSpPr>
        <p:spPr>
          <a:xfrm>
            <a:off x="4220307" y="5457299"/>
            <a:ext cx="6998678" cy="369332"/>
          </a:xfrm>
          <a:prstGeom prst="rect">
            <a:avLst/>
          </a:prstGeom>
          <a:noFill/>
        </p:spPr>
        <p:txBody>
          <a:bodyPr wrap="square" lIns="91440" tIns="45720" rIns="91440" bIns="45720" rtlCol="0" anchor="t">
            <a:spAutoFit/>
          </a:bodyPr>
          <a:lstStyle/>
          <a:p>
            <a:pPr algn="r"/>
            <a:r>
              <a:rPr lang="en-US" i="1" dirty="0">
                <a:solidFill>
                  <a:schemeClr val="accent3">
                    <a:lumMod val="75000"/>
                  </a:schemeClr>
                </a:solidFill>
              </a:rPr>
              <a:t>AI isn’t actually thinking. It’s matching patterns based on probability.</a:t>
            </a:r>
          </a:p>
        </p:txBody>
      </p:sp>
    </p:spTree>
    <p:extLst>
      <p:ext uri="{BB962C8B-B14F-4D97-AF65-F5344CB8AC3E}">
        <p14:creationId xmlns:p14="http://schemas.microsoft.com/office/powerpoint/2010/main" val="344681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8_JCI-Divid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1_Office Theme">
  <a:themeElements>
    <a:clrScheme name="i4cp Black and Blue 2018">
      <a:dk1>
        <a:srgbClr val="000000"/>
      </a:dk1>
      <a:lt1>
        <a:srgbClr val="FFFFFF"/>
      </a:lt1>
      <a:dk2>
        <a:srgbClr val="44546A"/>
      </a:dk2>
      <a:lt2>
        <a:srgbClr val="E7E6E6"/>
      </a:lt2>
      <a:accent1>
        <a:srgbClr val="00B6F6"/>
      </a:accent1>
      <a:accent2>
        <a:srgbClr val="00A4DE"/>
      </a:accent2>
      <a:accent3>
        <a:srgbClr val="009AD0"/>
      </a:accent3>
      <a:accent4>
        <a:srgbClr val="008BBC"/>
      </a:accent4>
      <a:accent5>
        <a:srgbClr val="007FAC"/>
      </a:accent5>
      <a:accent6>
        <a:srgbClr val="008BB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TalentCo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2_TalentCo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2_Office Theme">
  <a:themeElements>
    <a:clrScheme name="i4cp Black and Blue 2018">
      <a:dk1>
        <a:srgbClr val="000000"/>
      </a:dk1>
      <a:lt1>
        <a:srgbClr val="FFFFFF"/>
      </a:lt1>
      <a:dk2>
        <a:srgbClr val="44546A"/>
      </a:dk2>
      <a:lt2>
        <a:srgbClr val="E7E6E6"/>
      </a:lt2>
      <a:accent1>
        <a:srgbClr val="00B6F6"/>
      </a:accent1>
      <a:accent2>
        <a:srgbClr val="00A4DE"/>
      </a:accent2>
      <a:accent3>
        <a:srgbClr val="009AD0"/>
      </a:accent3>
      <a:accent4>
        <a:srgbClr val="008BBC"/>
      </a:accent4>
      <a:accent5>
        <a:srgbClr val="007FAC"/>
      </a:accent5>
      <a:accent6>
        <a:srgbClr val="008BBC"/>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4cp_2018_Basic_Template" id="{6B33AEE1-138B-0046-9C1B-EC9400181181}" vid="{0F416145-ABCD-054D-A7BB-2030B186C9B0}"/>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JCI-Divid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8_Office Theme">
  <a:themeElements>
    <a:clrScheme name="i4cp Black and Blue 2018">
      <a:dk1>
        <a:srgbClr val="000000"/>
      </a:dk1>
      <a:lt1>
        <a:srgbClr val="FFFFFF"/>
      </a:lt1>
      <a:dk2>
        <a:srgbClr val="44546A"/>
      </a:dk2>
      <a:lt2>
        <a:srgbClr val="E7E6E6"/>
      </a:lt2>
      <a:accent1>
        <a:srgbClr val="00B6F6"/>
      </a:accent1>
      <a:accent2>
        <a:srgbClr val="00A4DE"/>
      </a:accent2>
      <a:accent3>
        <a:srgbClr val="009AD0"/>
      </a:accent3>
      <a:accent4>
        <a:srgbClr val="008BBC"/>
      </a:accent4>
      <a:accent5>
        <a:srgbClr val="007FAC"/>
      </a:accent5>
      <a:accent6>
        <a:srgbClr val="008BB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i4cp Black and Blue 2018">
      <a:dk1>
        <a:srgbClr val="000000"/>
      </a:dk1>
      <a:lt1>
        <a:srgbClr val="FFFFFF"/>
      </a:lt1>
      <a:dk2>
        <a:srgbClr val="44546A"/>
      </a:dk2>
      <a:lt2>
        <a:srgbClr val="E7E6E6"/>
      </a:lt2>
      <a:accent1>
        <a:srgbClr val="00B6F6"/>
      </a:accent1>
      <a:accent2>
        <a:srgbClr val="00A4DE"/>
      </a:accent2>
      <a:accent3>
        <a:srgbClr val="009AD0"/>
      </a:accent3>
      <a:accent4>
        <a:srgbClr val="008BBC"/>
      </a:accent4>
      <a:accent5>
        <a:srgbClr val="007FAC"/>
      </a:accent5>
      <a:accent6>
        <a:srgbClr val="008BB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i4cp Black and Blue 2018">
      <a:dk1>
        <a:srgbClr val="000000"/>
      </a:dk1>
      <a:lt1>
        <a:srgbClr val="FFFFFF"/>
      </a:lt1>
      <a:dk2>
        <a:srgbClr val="44546A"/>
      </a:dk2>
      <a:lt2>
        <a:srgbClr val="E7E6E6"/>
      </a:lt2>
      <a:accent1>
        <a:srgbClr val="00B6F6"/>
      </a:accent1>
      <a:accent2>
        <a:srgbClr val="00A4DE"/>
      </a:accent2>
      <a:accent3>
        <a:srgbClr val="009AD0"/>
      </a:accent3>
      <a:accent4>
        <a:srgbClr val="008BBC"/>
      </a:accent4>
      <a:accent5>
        <a:srgbClr val="007FAC"/>
      </a:accent5>
      <a:accent6>
        <a:srgbClr val="008BB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i4cp Black and Blue 2018">
      <a:dk1>
        <a:srgbClr val="000000"/>
      </a:dk1>
      <a:lt1>
        <a:srgbClr val="FFFFFF"/>
      </a:lt1>
      <a:dk2>
        <a:srgbClr val="44546A"/>
      </a:dk2>
      <a:lt2>
        <a:srgbClr val="E7E6E6"/>
      </a:lt2>
      <a:accent1>
        <a:srgbClr val="00B6F6"/>
      </a:accent1>
      <a:accent2>
        <a:srgbClr val="00A4DE"/>
      </a:accent2>
      <a:accent3>
        <a:srgbClr val="009AD0"/>
      </a:accent3>
      <a:accent4>
        <a:srgbClr val="008BBC"/>
      </a:accent4>
      <a:accent5>
        <a:srgbClr val="007FAC"/>
      </a:accent5>
      <a:accent6>
        <a:srgbClr val="008BB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ffice Theme">
  <a:themeElements>
    <a:clrScheme name="i4cp Black and Blue 2018">
      <a:dk1>
        <a:srgbClr val="000000"/>
      </a:dk1>
      <a:lt1>
        <a:srgbClr val="FFFFFF"/>
      </a:lt1>
      <a:dk2>
        <a:srgbClr val="44546A"/>
      </a:dk2>
      <a:lt2>
        <a:srgbClr val="E7E6E6"/>
      </a:lt2>
      <a:accent1>
        <a:srgbClr val="00B6F6"/>
      </a:accent1>
      <a:accent2>
        <a:srgbClr val="00A4DE"/>
      </a:accent2>
      <a:accent3>
        <a:srgbClr val="009AD0"/>
      </a:accent3>
      <a:accent4>
        <a:srgbClr val="008BBC"/>
      </a:accent4>
      <a:accent5>
        <a:srgbClr val="007FAC"/>
      </a:accent5>
      <a:accent6>
        <a:srgbClr val="008BBC"/>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117FBBEE-A085-47D5-96A0-85A6CCC45F59}" vid="{0279E0D9-E2CD-466D-B89F-FC5051638C34}"/>
    </a:ext>
  </a:extLst>
</a:theme>
</file>

<file path=ppt/theme/theme9.xml><?xml version="1.0" encoding="utf-8"?>
<a:theme xmlns:a="http://schemas.openxmlformats.org/drawingml/2006/main" name="TalentCo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2beb41ca-1542-4eb2-9f6f-92a9dc7f0194" ContentTypeId="0x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54F34A3C71BCC74582C429665F77FC00" ma:contentTypeVersion="17" ma:contentTypeDescription="Create a new document." ma:contentTypeScope="" ma:versionID="e2b7cc8ea8b2c75ee687b2ad1fb2f461">
  <xsd:schema xmlns:xsd="http://www.w3.org/2001/XMLSchema" xmlns:xs="http://www.w3.org/2001/XMLSchema" xmlns:p="http://schemas.microsoft.com/office/2006/metadata/properties" xmlns:ns2="0968ec15-7118-4113-a0f5-0e5fba97c687" xmlns:ns3="d0a145cb-b0b4-41e4-9b77-c8e5b835c05d" targetNamespace="http://schemas.microsoft.com/office/2006/metadata/properties" ma:root="true" ma:fieldsID="eee2924c76b6f435464d27519c361171" ns2:_="" ns3:_="">
    <xsd:import namespace="0968ec15-7118-4113-a0f5-0e5fba97c687"/>
    <xsd:import namespace="d0a145cb-b0b4-41e4-9b77-c8e5b835c0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68ec15-7118-4113-a0f5-0e5fba97c6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d85661a-afb4-4c8e-828f-955c05e3e2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a145cb-b0b4-41e4-9b77-c8e5b835c05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5ef4593-fe83-4762-ba8a-7f1b1b69c688}" ma:internalName="TaxCatchAll" ma:showField="CatchAllData" ma:web="d0a145cb-b0b4-41e4-9b77-c8e5b835c0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d0a145cb-b0b4-41e4-9b77-c8e5b835c05d" xsi:nil="true"/>
    <lcf76f155ced4ddcb4097134ff3c332f xmlns="0968ec15-7118-4113-a0f5-0e5fba97c68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EEFF10A-8A7B-4106-923B-77667D1DEA65}">
  <ds:schemaRefs>
    <ds:schemaRef ds:uri="http://schemas.microsoft.com/sharepoint/v3/contenttype/forms"/>
  </ds:schemaRefs>
</ds:datastoreItem>
</file>

<file path=customXml/itemProps2.xml><?xml version="1.0" encoding="utf-8"?>
<ds:datastoreItem xmlns:ds="http://schemas.openxmlformats.org/officeDocument/2006/customXml" ds:itemID="{B7A73D7A-15CF-4F65-9F19-110B2A3195D9}">
  <ds:schemaRefs>
    <ds:schemaRef ds:uri="Microsoft.SharePoint.Taxonomy.ContentTypeSync"/>
  </ds:schemaRefs>
</ds:datastoreItem>
</file>

<file path=customXml/itemProps3.xml><?xml version="1.0" encoding="utf-8"?>
<ds:datastoreItem xmlns:ds="http://schemas.openxmlformats.org/officeDocument/2006/customXml" ds:itemID="{17CE5658-3D04-4D64-B5E9-00C186D8D668}"/>
</file>

<file path=customXml/itemProps4.xml><?xml version="1.0" encoding="utf-8"?>
<ds:datastoreItem xmlns:ds="http://schemas.openxmlformats.org/officeDocument/2006/customXml" ds:itemID="{493D9C3A-4B49-48BB-969C-0C60FEF8D827}">
  <ds:schemaRefs>
    <ds:schemaRef ds:uri="http://schemas.microsoft.com/office/2006/documentManagement/types"/>
    <ds:schemaRef ds:uri="http://purl.org/dc/elements/1.1/"/>
    <ds:schemaRef ds:uri="http://schemas.microsoft.com/office/2006/metadata/properties"/>
    <ds:schemaRef ds:uri="http://purl.org/dc/terms/"/>
    <ds:schemaRef ds:uri="f7dea6e4-0ede-4865-8fe4-d375df107f9e"/>
    <ds:schemaRef ds:uri="http://schemas.microsoft.com/office/infopath/2007/PartnerControls"/>
    <ds:schemaRef ds:uri="http://purl.org/dc/dcmitype/"/>
    <ds:schemaRef ds:uri="http://schemas.openxmlformats.org/package/2006/metadata/core-properties"/>
    <ds:schemaRef ds:uri="1b4f9a65-aca1-49d7-af5d-ebb86890e23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40895</TotalTime>
  <Words>552</Words>
  <Application>Microsoft Office PowerPoint</Application>
  <PresentationFormat>Widescreen</PresentationFormat>
  <Paragraphs>47</Paragraphs>
  <Slides>2</Slides>
  <Notes>2</Notes>
  <HiddenSlides>0</HiddenSlides>
  <MMClips>0</MMClips>
  <ScaleCrop>false</ScaleCrop>
  <HeadingPairs>
    <vt:vector size="4" baseType="variant">
      <vt:variant>
        <vt:lpstr>Theme</vt:lpstr>
      </vt:variant>
      <vt:variant>
        <vt:i4>13</vt:i4>
      </vt:variant>
      <vt:variant>
        <vt:lpstr>Slide Titles</vt:lpstr>
      </vt:variant>
      <vt:variant>
        <vt:i4>2</vt:i4>
      </vt:variant>
    </vt:vector>
  </HeadingPairs>
  <TitlesOfParts>
    <vt:vector size="15" baseType="lpstr">
      <vt:lpstr>8_JCI-Dividers</vt:lpstr>
      <vt:lpstr>1_Custom Design</vt:lpstr>
      <vt:lpstr>5_JCI-Dividers</vt:lpstr>
      <vt:lpstr>8_Office Theme</vt:lpstr>
      <vt:lpstr>1_Office Theme</vt:lpstr>
      <vt:lpstr>4_Office Theme</vt:lpstr>
      <vt:lpstr>3_Office Theme</vt:lpstr>
      <vt:lpstr>5_Office Theme</vt:lpstr>
      <vt:lpstr>TalentCo Theme</vt:lpstr>
      <vt:lpstr>11_Office Theme</vt:lpstr>
      <vt:lpstr>1_TalentCo Theme</vt:lpstr>
      <vt:lpstr>2_TalentCo Theme</vt:lpstr>
      <vt:lpstr>12_Office Theme</vt:lpstr>
      <vt:lpstr>Wait, what exactly IS generative AI?</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kyledwinters.com</dc:creator>
  <cp:keywords/>
  <dc:description/>
  <cp:lastModifiedBy>Korina R Kasperek</cp:lastModifiedBy>
  <cp:revision>54</cp:revision>
  <cp:lastPrinted>2023-02-15T17:58:20Z</cp:lastPrinted>
  <dcterms:created xsi:type="dcterms:W3CDTF">2018-07-16T16:35:08Z</dcterms:created>
  <dcterms:modified xsi:type="dcterms:W3CDTF">2024-01-05T13:30:42Z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5d47762-d1c3-476b-91fd-63cae19eaafb_Enabled">
    <vt:lpwstr>true</vt:lpwstr>
  </property>
  <property fmtid="{D5CDD505-2E9C-101B-9397-08002B2CF9AE}" pid="3" name="MSIP_Label_d5d47762-d1c3-476b-91fd-63cae19eaafb_SetDate">
    <vt:lpwstr>2023-12-01T16:15:56Z</vt:lpwstr>
  </property>
  <property fmtid="{D5CDD505-2E9C-101B-9397-08002B2CF9AE}" pid="4" name="MSIP_Label_d5d47762-d1c3-476b-91fd-63cae19eaafb_Method">
    <vt:lpwstr>Standard</vt:lpwstr>
  </property>
  <property fmtid="{D5CDD505-2E9C-101B-9397-08002B2CF9AE}" pid="5" name="MSIP_Label_d5d47762-d1c3-476b-91fd-63cae19eaafb_Name">
    <vt:lpwstr>d5d47762-d1c3-476b-91fd-63cae19eaafb</vt:lpwstr>
  </property>
  <property fmtid="{D5CDD505-2E9C-101B-9397-08002B2CF9AE}" pid="6" name="MSIP_Label_d5d47762-d1c3-476b-91fd-63cae19eaafb_SiteId">
    <vt:lpwstr>8e61d5fe-7749-4e76-88ee-6d8799ae8143</vt:lpwstr>
  </property>
  <property fmtid="{D5CDD505-2E9C-101B-9397-08002B2CF9AE}" pid="7" name="MSIP_Label_d5d47762-d1c3-476b-91fd-63cae19eaafb_ActionId">
    <vt:lpwstr>fc3a8cee-7332-4507-a155-c3383f7d3f3a</vt:lpwstr>
  </property>
  <property fmtid="{D5CDD505-2E9C-101B-9397-08002B2CF9AE}" pid="8" name="MSIP_Label_d5d47762-d1c3-476b-91fd-63cae19eaafb_ContentBits">
    <vt:lpwstr>0</vt:lpwstr>
  </property>
  <property fmtid="{D5CDD505-2E9C-101B-9397-08002B2CF9AE}" pid="9" name="ContentTypeId">
    <vt:lpwstr>0x010100D96DAFCD23C0D249912A2665CD3EA4D6</vt:lpwstr>
  </property>
</Properties>
</file>